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7" r:id="rId3"/>
    <p:sldId id="264" r:id="rId4"/>
    <p:sldId id="268" r:id="rId5"/>
    <p:sldId id="269" r:id="rId6"/>
    <p:sldId id="270" r:id="rId7"/>
    <p:sldId id="271" r:id="rId8"/>
    <p:sldId id="272" r:id="rId9"/>
    <p:sldId id="273" r:id="rId10"/>
    <p:sldId id="274" r:id="rId11"/>
    <p:sldId id="258" r:id="rId12"/>
    <p:sldId id="275" r:id="rId13"/>
    <p:sldId id="276" r:id="rId14"/>
    <p:sldId id="27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Fave Script Bold Pro" pitchFamily="2"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384D0-541C-48CF-9BBC-5FDD66C590FD}" v="47" dt="2022-07-02T18:44:18.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732" autoAdjust="0"/>
  </p:normalViewPr>
  <p:slideViewPr>
    <p:cSldViewPr snapToGrid="0">
      <p:cViewPr varScale="1">
        <p:scale>
          <a:sx n="60" d="100"/>
          <a:sy n="60" d="100"/>
        </p:scale>
        <p:origin x="147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89384D0-541C-48CF-9BBC-5FDD66C590FD}"/>
    <pc:docChg chg="undo custSel addSld delSld modSld">
      <pc:chgData name="Stan Cox" userId="9376f276357bfffd" providerId="LiveId" clId="{B89384D0-541C-48CF-9BBC-5FDD66C590FD}" dt="2022-07-02T18:52:22.472" v="9770" actId="47"/>
      <pc:docMkLst>
        <pc:docMk/>
      </pc:docMkLst>
      <pc:sldChg chg="modSp mod">
        <pc:chgData name="Stan Cox" userId="9376f276357bfffd" providerId="LiveId" clId="{B89384D0-541C-48CF-9BBC-5FDD66C590FD}" dt="2022-07-02T15:24:11.715" v="39" actId="6549"/>
        <pc:sldMkLst>
          <pc:docMk/>
          <pc:sldMk cId="766608772" sldId="256"/>
        </pc:sldMkLst>
        <pc:spChg chg="mod">
          <ac:chgData name="Stan Cox" userId="9376f276357bfffd" providerId="LiveId" clId="{B89384D0-541C-48CF-9BBC-5FDD66C590FD}" dt="2022-07-02T15:24:11.715" v="39" actId="6549"/>
          <ac:spMkLst>
            <pc:docMk/>
            <pc:sldMk cId="766608772" sldId="256"/>
            <ac:spMk id="3" creationId="{E4DD9DC3-1C93-65A8-FFDB-5336824C4B9D}"/>
          </ac:spMkLst>
        </pc:spChg>
      </pc:sldChg>
      <pc:sldChg chg="modSp mod modNotesTx">
        <pc:chgData name="Stan Cox" userId="9376f276357bfffd" providerId="LiveId" clId="{B89384D0-541C-48CF-9BBC-5FDD66C590FD}" dt="2022-07-02T17:18:19.381" v="3237" actId="20577"/>
        <pc:sldMkLst>
          <pc:docMk/>
          <pc:sldMk cId="2235427173" sldId="257"/>
        </pc:sldMkLst>
        <pc:spChg chg="mod">
          <ac:chgData name="Stan Cox" userId="9376f276357bfffd" providerId="LiveId" clId="{B89384D0-541C-48CF-9BBC-5FDD66C590FD}" dt="2022-07-02T15:24:26.836" v="64" actId="6549"/>
          <ac:spMkLst>
            <pc:docMk/>
            <pc:sldMk cId="2235427173" sldId="257"/>
            <ac:spMk id="2" creationId="{66804595-05AC-A6B3-9655-6C0B5BD48B61}"/>
          </ac:spMkLst>
        </pc:spChg>
        <pc:spChg chg="mod">
          <ac:chgData name="Stan Cox" userId="9376f276357bfffd" providerId="LiveId" clId="{B89384D0-541C-48CF-9BBC-5FDD66C590FD}" dt="2022-07-02T15:26:09.274" v="221" actId="207"/>
          <ac:spMkLst>
            <pc:docMk/>
            <pc:sldMk cId="2235427173" sldId="257"/>
            <ac:spMk id="3" creationId="{E4DD9DC3-1C93-65A8-FFDB-5336824C4B9D}"/>
          </ac:spMkLst>
        </pc:spChg>
      </pc:sldChg>
      <pc:sldChg chg="modSp mod modNotesTx">
        <pc:chgData name="Stan Cox" userId="9376f276357bfffd" providerId="LiveId" clId="{B89384D0-541C-48CF-9BBC-5FDD66C590FD}" dt="2022-07-02T18:06:57.230" v="6351" actId="113"/>
        <pc:sldMkLst>
          <pc:docMk/>
          <pc:sldMk cId="546497714" sldId="258"/>
        </pc:sldMkLst>
        <pc:spChg chg="mod">
          <ac:chgData name="Stan Cox" userId="9376f276357bfffd" providerId="LiveId" clId="{B89384D0-541C-48CF-9BBC-5FDD66C590FD}" dt="2022-07-02T17:37:12.723" v="4695" actId="20577"/>
          <ac:spMkLst>
            <pc:docMk/>
            <pc:sldMk cId="546497714" sldId="258"/>
            <ac:spMk id="2" creationId="{66804595-05AC-A6B3-9655-6C0B5BD48B61}"/>
          </ac:spMkLst>
        </pc:spChg>
        <pc:spChg chg="mod">
          <ac:chgData name="Stan Cox" userId="9376f276357bfffd" providerId="LiveId" clId="{B89384D0-541C-48CF-9BBC-5FDD66C590FD}" dt="2022-07-02T17:38:48.154" v="4936" actId="1076"/>
          <ac:spMkLst>
            <pc:docMk/>
            <pc:sldMk cId="546497714" sldId="258"/>
            <ac:spMk id="3" creationId="{E4DD9DC3-1C93-65A8-FFDB-5336824C4B9D}"/>
          </ac:spMkLst>
        </pc:spChg>
      </pc:sldChg>
      <pc:sldChg chg="del">
        <pc:chgData name="Stan Cox" userId="9376f276357bfffd" providerId="LiveId" clId="{B89384D0-541C-48CF-9BBC-5FDD66C590FD}" dt="2022-07-02T18:52:18.473" v="9769" actId="47"/>
        <pc:sldMkLst>
          <pc:docMk/>
          <pc:sldMk cId="1218284500" sldId="259"/>
        </pc:sldMkLst>
      </pc:sldChg>
      <pc:sldChg chg="del">
        <pc:chgData name="Stan Cox" userId="9376f276357bfffd" providerId="LiveId" clId="{B89384D0-541C-48CF-9BBC-5FDD66C590FD}" dt="2022-07-02T18:52:18.473" v="9769" actId="47"/>
        <pc:sldMkLst>
          <pc:docMk/>
          <pc:sldMk cId="1259453946" sldId="260"/>
        </pc:sldMkLst>
      </pc:sldChg>
      <pc:sldChg chg="del">
        <pc:chgData name="Stan Cox" userId="9376f276357bfffd" providerId="LiveId" clId="{B89384D0-541C-48CF-9BBC-5FDD66C590FD}" dt="2022-07-02T18:52:22.472" v="9770" actId="47"/>
        <pc:sldMkLst>
          <pc:docMk/>
          <pc:sldMk cId="1642348512" sldId="262"/>
        </pc:sldMkLst>
      </pc:sldChg>
      <pc:sldChg chg="addSp delSp modSp mod modNotesTx">
        <pc:chgData name="Stan Cox" userId="9376f276357bfffd" providerId="LiveId" clId="{B89384D0-541C-48CF-9BBC-5FDD66C590FD}" dt="2022-07-02T16:55:34.961" v="1722" actId="2711"/>
        <pc:sldMkLst>
          <pc:docMk/>
          <pc:sldMk cId="2514467174" sldId="264"/>
        </pc:sldMkLst>
        <pc:spChg chg="mod">
          <ac:chgData name="Stan Cox" userId="9376f276357bfffd" providerId="LiveId" clId="{B89384D0-541C-48CF-9BBC-5FDD66C590FD}" dt="2022-07-02T15:26:36.479" v="254" actId="20577"/>
          <ac:spMkLst>
            <pc:docMk/>
            <pc:sldMk cId="2514467174" sldId="264"/>
            <ac:spMk id="2" creationId="{66804595-05AC-A6B3-9655-6C0B5BD48B61}"/>
          </ac:spMkLst>
        </pc:spChg>
        <pc:spChg chg="mod">
          <ac:chgData name="Stan Cox" userId="9376f276357bfffd" providerId="LiveId" clId="{B89384D0-541C-48CF-9BBC-5FDD66C590FD}" dt="2022-07-02T15:29:46.466" v="459" actId="114"/>
          <ac:spMkLst>
            <pc:docMk/>
            <pc:sldMk cId="2514467174" sldId="264"/>
            <ac:spMk id="3" creationId="{E4DD9DC3-1C93-65A8-FFDB-5336824C4B9D}"/>
          </ac:spMkLst>
        </pc:spChg>
        <pc:spChg chg="add mod">
          <ac:chgData name="Stan Cox" userId="9376f276357bfffd" providerId="LiveId" clId="{B89384D0-541C-48CF-9BBC-5FDD66C590FD}" dt="2022-07-02T15:32:44.410" v="519" actId="1076"/>
          <ac:spMkLst>
            <pc:docMk/>
            <pc:sldMk cId="2514467174" sldId="264"/>
            <ac:spMk id="6" creationId="{B74741E1-C582-C51C-5A9A-B34D23408238}"/>
          </ac:spMkLst>
        </pc:spChg>
        <pc:spChg chg="add mod">
          <ac:chgData name="Stan Cox" userId="9376f276357bfffd" providerId="LiveId" clId="{B89384D0-541C-48CF-9BBC-5FDD66C590FD}" dt="2022-07-02T15:32:37.374" v="518" actId="1076"/>
          <ac:spMkLst>
            <pc:docMk/>
            <pc:sldMk cId="2514467174" sldId="264"/>
            <ac:spMk id="7" creationId="{28CC0906-6519-78D2-0836-145EC4BAFB52}"/>
          </ac:spMkLst>
        </pc:spChg>
        <pc:spChg chg="add mod">
          <ac:chgData name="Stan Cox" userId="9376f276357bfffd" providerId="LiveId" clId="{B89384D0-541C-48CF-9BBC-5FDD66C590FD}" dt="2022-07-02T15:32:51.739" v="520" actId="1076"/>
          <ac:spMkLst>
            <pc:docMk/>
            <pc:sldMk cId="2514467174" sldId="264"/>
            <ac:spMk id="8" creationId="{96886780-EEF7-0EC5-37CC-5C42C4A5FA4A}"/>
          </ac:spMkLst>
        </pc:spChg>
        <pc:picChg chg="add mod">
          <ac:chgData name="Stan Cox" userId="9376f276357bfffd" providerId="LiveId" clId="{B89384D0-541C-48CF-9BBC-5FDD66C590FD}" dt="2022-07-02T15:32:32.751" v="517" actId="1076"/>
          <ac:picMkLst>
            <pc:docMk/>
            <pc:sldMk cId="2514467174" sldId="264"/>
            <ac:picMk id="5" creationId="{81F96C4D-40CE-3383-4C07-936B1BA1763E}"/>
          </ac:picMkLst>
        </pc:picChg>
        <pc:picChg chg="del">
          <ac:chgData name="Stan Cox" userId="9376f276357bfffd" providerId="LiveId" clId="{B89384D0-541C-48CF-9BBC-5FDD66C590FD}" dt="2022-07-02T15:26:39.764" v="255" actId="478"/>
          <ac:picMkLst>
            <pc:docMk/>
            <pc:sldMk cId="2514467174" sldId="264"/>
            <ac:picMk id="1026" creationId="{4E4B65A2-E93E-F025-411B-2489D1A87608}"/>
          </ac:picMkLst>
        </pc:picChg>
      </pc:sldChg>
      <pc:sldChg chg="del">
        <pc:chgData name="Stan Cox" userId="9376f276357bfffd" providerId="LiveId" clId="{B89384D0-541C-48CF-9BBC-5FDD66C590FD}" dt="2022-07-02T18:52:18.473" v="9769" actId="47"/>
        <pc:sldMkLst>
          <pc:docMk/>
          <pc:sldMk cId="910589534" sldId="265"/>
        </pc:sldMkLst>
      </pc:sldChg>
      <pc:sldChg chg="del">
        <pc:chgData name="Stan Cox" userId="9376f276357bfffd" providerId="LiveId" clId="{B89384D0-541C-48CF-9BBC-5FDD66C590FD}" dt="2022-07-02T18:52:18.473" v="9769" actId="47"/>
        <pc:sldMkLst>
          <pc:docMk/>
          <pc:sldMk cId="3046055625" sldId="266"/>
        </pc:sldMkLst>
      </pc:sldChg>
      <pc:sldChg chg="del">
        <pc:chgData name="Stan Cox" userId="9376f276357bfffd" providerId="LiveId" clId="{B89384D0-541C-48CF-9BBC-5FDD66C590FD}" dt="2022-07-02T18:52:18.473" v="9769" actId="47"/>
        <pc:sldMkLst>
          <pc:docMk/>
          <pc:sldMk cId="3511183425" sldId="267"/>
        </pc:sldMkLst>
      </pc:sldChg>
      <pc:sldChg chg="add del setBg">
        <pc:chgData name="Stan Cox" userId="9376f276357bfffd" providerId="LiveId" clId="{B89384D0-541C-48CF-9BBC-5FDD66C590FD}" dt="2022-07-02T15:31:44.583" v="470"/>
        <pc:sldMkLst>
          <pc:docMk/>
          <pc:sldMk cId="144782648" sldId="268"/>
        </pc:sldMkLst>
      </pc:sldChg>
      <pc:sldChg chg="addSp delSp modSp add mod modNotesTx">
        <pc:chgData name="Stan Cox" userId="9376f276357bfffd" providerId="LiveId" clId="{B89384D0-541C-48CF-9BBC-5FDD66C590FD}" dt="2022-07-02T17:00:42.619" v="2119" actId="20577"/>
        <pc:sldMkLst>
          <pc:docMk/>
          <pc:sldMk cId="1373348005" sldId="268"/>
        </pc:sldMkLst>
        <pc:spChg chg="mod">
          <ac:chgData name="Stan Cox" userId="9376f276357bfffd" providerId="LiveId" clId="{B89384D0-541C-48CF-9BBC-5FDD66C590FD}" dt="2022-07-02T15:37:28.425" v="603" actId="255"/>
          <ac:spMkLst>
            <pc:docMk/>
            <pc:sldMk cId="1373348005" sldId="268"/>
            <ac:spMk id="2" creationId="{66804595-05AC-A6B3-9655-6C0B5BD48B61}"/>
          </ac:spMkLst>
        </pc:spChg>
        <pc:spChg chg="del">
          <ac:chgData name="Stan Cox" userId="9376f276357bfffd" providerId="LiveId" clId="{B89384D0-541C-48CF-9BBC-5FDD66C590FD}" dt="2022-07-02T15:34:10.278" v="527" actId="478"/>
          <ac:spMkLst>
            <pc:docMk/>
            <pc:sldMk cId="1373348005" sldId="268"/>
            <ac:spMk id="3" creationId="{E4DD9DC3-1C93-65A8-FFDB-5336824C4B9D}"/>
          </ac:spMkLst>
        </pc:spChg>
        <pc:spChg chg="del">
          <ac:chgData name="Stan Cox" userId="9376f276357bfffd" providerId="LiveId" clId="{B89384D0-541C-48CF-9BBC-5FDD66C590FD}" dt="2022-07-02T15:32:03.700" v="474" actId="478"/>
          <ac:spMkLst>
            <pc:docMk/>
            <pc:sldMk cId="1373348005" sldId="268"/>
            <ac:spMk id="6" creationId="{B74741E1-C582-C51C-5A9A-B34D23408238}"/>
          </ac:spMkLst>
        </pc:spChg>
        <pc:spChg chg="del">
          <ac:chgData name="Stan Cox" userId="9376f276357bfffd" providerId="LiveId" clId="{B89384D0-541C-48CF-9BBC-5FDD66C590FD}" dt="2022-07-02T15:32:01.358" v="473" actId="478"/>
          <ac:spMkLst>
            <pc:docMk/>
            <pc:sldMk cId="1373348005" sldId="268"/>
            <ac:spMk id="7" creationId="{28CC0906-6519-78D2-0836-145EC4BAFB52}"/>
          </ac:spMkLst>
        </pc:spChg>
        <pc:spChg chg="del">
          <ac:chgData name="Stan Cox" userId="9376f276357bfffd" providerId="LiveId" clId="{B89384D0-541C-48CF-9BBC-5FDD66C590FD}" dt="2022-07-02T15:32:06.246" v="475" actId="478"/>
          <ac:spMkLst>
            <pc:docMk/>
            <pc:sldMk cId="1373348005" sldId="268"/>
            <ac:spMk id="8" creationId="{96886780-EEF7-0EC5-37CC-5C42C4A5FA4A}"/>
          </ac:spMkLst>
        </pc:spChg>
        <pc:spChg chg="add del mod">
          <ac:chgData name="Stan Cox" userId="9376f276357bfffd" providerId="LiveId" clId="{B89384D0-541C-48CF-9BBC-5FDD66C590FD}" dt="2022-07-02T15:34:16.092" v="528" actId="478"/>
          <ac:spMkLst>
            <pc:docMk/>
            <pc:sldMk cId="1373348005" sldId="268"/>
            <ac:spMk id="11" creationId="{4F18F0F1-0021-F9CE-C2DB-5874E3571F82}"/>
          </ac:spMkLst>
        </pc:spChg>
        <pc:spChg chg="add mod">
          <ac:chgData name="Stan Cox" userId="9376f276357bfffd" providerId="LiveId" clId="{B89384D0-541C-48CF-9BBC-5FDD66C590FD}" dt="2022-07-02T15:36:25.014" v="556" actId="14100"/>
          <ac:spMkLst>
            <pc:docMk/>
            <pc:sldMk cId="1373348005" sldId="268"/>
            <ac:spMk id="12" creationId="{385E3FD9-0E37-A6CA-78AF-F4143E96137B}"/>
          </ac:spMkLst>
        </pc:spChg>
        <pc:picChg chg="del">
          <ac:chgData name="Stan Cox" userId="9376f276357bfffd" providerId="LiveId" clId="{B89384D0-541C-48CF-9BBC-5FDD66C590FD}" dt="2022-07-02T15:31:53.304" v="472" actId="478"/>
          <ac:picMkLst>
            <pc:docMk/>
            <pc:sldMk cId="1373348005" sldId="268"/>
            <ac:picMk id="5" creationId="{81F96C4D-40CE-3383-4C07-936B1BA1763E}"/>
          </ac:picMkLst>
        </pc:picChg>
        <pc:picChg chg="add mod">
          <ac:chgData name="Stan Cox" userId="9376f276357bfffd" providerId="LiveId" clId="{B89384D0-541C-48CF-9BBC-5FDD66C590FD}" dt="2022-07-02T15:34:39.554" v="547" actId="1076"/>
          <ac:picMkLst>
            <pc:docMk/>
            <pc:sldMk cId="1373348005" sldId="268"/>
            <ac:picMk id="9" creationId="{A67B4CB5-F21B-53C8-79FA-083DD7FEE8C9}"/>
          </ac:picMkLst>
        </pc:picChg>
      </pc:sldChg>
      <pc:sldChg chg="addSp delSp modSp add mod modNotesTx">
        <pc:chgData name="Stan Cox" userId="9376f276357bfffd" providerId="LiveId" clId="{B89384D0-541C-48CF-9BBC-5FDD66C590FD}" dt="2022-07-02T17:20:37.851" v="3256" actId="2711"/>
        <pc:sldMkLst>
          <pc:docMk/>
          <pc:sldMk cId="2943534349" sldId="269"/>
        </pc:sldMkLst>
        <pc:spChg chg="mod">
          <ac:chgData name="Stan Cox" userId="9376f276357bfffd" providerId="LiveId" clId="{B89384D0-541C-48CF-9BBC-5FDD66C590FD}" dt="2022-07-02T15:55:03.796" v="835"/>
          <ac:spMkLst>
            <pc:docMk/>
            <pc:sldMk cId="2943534349" sldId="269"/>
            <ac:spMk id="2" creationId="{66804595-05AC-A6B3-9655-6C0B5BD48B61}"/>
          </ac:spMkLst>
        </pc:spChg>
        <pc:spChg chg="del mod">
          <ac:chgData name="Stan Cox" userId="9376f276357bfffd" providerId="LiveId" clId="{B89384D0-541C-48CF-9BBC-5FDD66C590FD}" dt="2022-07-02T15:41:30.525" v="675" actId="478"/>
          <ac:spMkLst>
            <pc:docMk/>
            <pc:sldMk cId="2943534349" sldId="269"/>
            <ac:spMk id="3" creationId="{E4DD9DC3-1C93-65A8-FFDB-5336824C4B9D}"/>
          </ac:spMkLst>
        </pc:spChg>
        <pc:spChg chg="del">
          <ac:chgData name="Stan Cox" userId="9376f276357bfffd" providerId="LiveId" clId="{B89384D0-541C-48CF-9BBC-5FDD66C590FD}" dt="2022-07-02T15:37:58.933" v="609" actId="478"/>
          <ac:spMkLst>
            <pc:docMk/>
            <pc:sldMk cId="2943534349" sldId="269"/>
            <ac:spMk id="6" creationId="{B74741E1-C582-C51C-5A9A-B34D23408238}"/>
          </ac:spMkLst>
        </pc:spChg>
        <pc:spChg chg="del">
          <ac:chgData name="Stan Cox" userId="9376f276357bfffd" providerId="LiveId" clId="{B89384D0-541C-48CF-9BBC-5FDD66C590FD}" dt="2022-07-02T15:37:57.374" v="608" actId="478"/>
          <ac:spMkLst>
            <pc:docMk/>
            <pc:sldMk cId="2943534349" sldId="269"/>
            <ac:spMk id="7" creationId="{28CC0906-6519-78D2-0836-145EC4BAFB52}"/>
          </ac:spMkLst>
        </pc:spChg>
        <pc:spChg chg="del">
          <ac:chgData name="Stan Cox" userId="9376f276357bfffd" providerId="LiveId" clId="{B89384D0-541C-48CF-9BBC-5FDD66C590FD}" dt="2022-07-02T15:37:59.698" v="610" actId="478"/>
          <ac:spMkLst>
            <pc:docMk/>
            <pc:sldMk cId="2943534349" sldId="269"/>
            <ac:spMk id="8" creationId="{96886780-EEF7-0EC5-37CC-5C42C4A5FA4A}"/>
          </ac:spMkLst>
        </pc:spChg>
        <pc:spChg chg="add del mod">
          <ac:chgData name="Stan Cox" userId="9376f276357bfffd" providerId="LiveId" clId="{B89384D0-541C-48CF-9BBC-5FDD66C590FD}" dt="2022-07-02T15:41:42.606" v="676" actId="478"/>
          <ac:spMkLst>
            <pc:docMk/>
            <pc:sldMk cId="2943534349" sldId="269"/>
            <ac:spMk id="11" creationId="{9A731971-F0C2-1560-1F6A-3E2A0C43EECB}"/>
          </ac:spMkLst>
        </pc:spChg>
        <pc:spChg chg="add mod">
          <ac:chgData name="Stan Cox" userId="9376f276357bfffd" providerId="LiveId" clId="{B89384D0-541C-48CF-9BBC-5FDD66C590FD}" dt="2022-07-02T17:07:27.113" v="2209" actId="207"/>
          <ac:spMkLst>
            <pc:docMk/>
            <pc:sldMk cId="2943534349" sldId="269"/>
            <ac:spMk id="12" creationId="{7CABEEFE-9400-88D4-EA82-7F463D04CC02}"/>
          </ac:spMkLst>
        </pc:spChg>
        <pc:picChg chg="del">
          <ac:chgData name="Stan Cox" userId="9376f276357bfffd" providerId="LiveId" clId="{B89384D0-541C-48CF-9BBC-5FDD66C590FD}" dt="2022-07-02T15:37:53.843" v="607" actId="478"/>
          <ac:picMkLst>
            <pc:docMk/>
            <pc:sldMk cId="2943534349" sldId="269"/>
            <ac:picMk id="5" creationId="{81F96C4D-40CE-3383-4C07-936B1BA1763E}"/>
          </ac:picMkLst>
        </pc:picChg>
        <pc:picChg chg="add mod">
          <ac:chgData name="Stan Cox" userId="9376f276357bfffd" providerId="LiveId" clId="{B89384D0-541C-48CF-9BBC-5FDD66C590FD}" dt="2022-07-02T15:48:29.465" v="756" actId="1076"/>
          <ac:picMkLst>
            <pc:docMk/>
            <pc:sldMk cId="2943534349" sldId="269"/>
            <ac:picMk id="9" creationId="{B0D0DA21-5A7A-0F4A-A3D6-ECECD9C4B846}"/>
          </ac:picMkLst>
        </pc:picChg>
        <pc:cxnChg chg="add mod">
          <ac:chgData name="Stan Cox" userId="9376f276357bfffd" providerId="LiveId" clId="{B89384D0-541C-48CF-9BBC-5FDD66C590FD}" dt="2022-07-02T15:57:27.306" v="852" actId="1036"/>
          <ac:cxnSpMkLst>
            <pc:docMk/>
            <pc:sldMk cId="2943534349" sldId="269"/>
            <ac:cxnSpMk id="14" creationId="{624167B4-7116-9B3C-6F3A-B5AD94D6F0FC}"/>
          </ac:cxnSpMkLst>
        </pc:cxnChg>
        <pc:cxnChg chg="add mod">
          <ac:chgData name="Stan Cox" userId="9376f276357bfffd" providerId="LiveId" clId="{B89384D0-541C-48CF-9BBC-5FDD66C590FD}" dt="2022-07-02T15:56:45.331" v="841" actId="1582"/>
          <ac:cxnSpMkLst>
            <pc:docMk/>
            <pc:sldMk cId="2943534349" sldId="269"/>
            <ac:cxnSpMk id="16" creationId="{09808937-4F77-2C2E-EE66-B8616149EAEC}"/>
          </ac:cxnSpMkLst>
        </pc:cxnChg>
        <pc:cxnChg chg="add mod">
          <ac:chgData name="Stan Cox" userId="9376f276357bfffd" providerId="LiveId" clId="{B89384D0-541C-48CF-9BBC-5FDD66C590FD}" dt="2022-07-02T15:57:20.415" v="849" actId="1036"/>
          <ac:cxnSpMkLst>
            <pc:docMk/>
            <pc:sldMk cId="2943534349" sldId="269"/>
            <ac:cxnSpMk id="18" creationId="{59D63085-E18F-D048-FD82-1C1E8BDACF99}"/>
          </ac:cxnSpMkLst>
        </pc:cxnChg>
      </pc:sldChg>
      <pc:sldChg chg="add del setBg">
        <pc:chgData name="Stan Cox" userId="9376f276357bfffd" providerId="LiveId" clId="{B89384D0-541C-48CF-9BBC-5FDD66C590FD}" dt="2022-07-02T15:37:51.178" v="605"/>
        <pc:sldMkLst>
          <pc:docMk/>
          <pc:sldMk cId="3038673588" sldId="269"/>
        </pc:sldMkLst>
      </pc:sldChg>
      <pc:sldChg chg="add del setBg">
        <pc:chgData name="Stan Cox" userId="9376f276357bfffd" providerId="LiveId" clId="{B89384D0-541C-48CF-9BBC-5FDD66C590FD}" dt="2022-07-02T17:13:14.714" v="2605"/>
        <pc:sldMkLst>
          <pc:docMk/>
          <pc:sldMk cId="1172902547" sldId="270"/>
        </pc:sldMkLst>
      </pc:sldChg>
      <pc:sldChg chg="addSp delSp modSp add mod modNotesTx">
        <pc:chgData name="Stan Cox" userId="9376f276357bfffd" providerId="LiveId" clId="{B89384D0-541C-48CF-9BBC-5FDD66C590FD}" dt="2022-07-02T17:20:17.410" v="3255" actId="6549"/>
        <pc:sldMkLst>
          <pc:docMk/>
          <pc:sldMk cId="1196182022" sldId="270"/>
        </pc:sldMkLst>
        <pc:spChg chg="mod">
          <ac:chgData name="Stan Cox" userId="9376f276357bfffd" providerId="LiveId" clId="{B89384D0-541C-48CF-9BBC-5FDD66C590FD}" dt="2022-07-02T17:19:24.099" v="3242" actId="14100"/>
          <ac:spMkLst>
            <pc:docMk/>
            <pc:sldMk cId="1196182022" sldId="270"/>
            <ac:spMk id="2" creationId="{66804595-05AC-A6B3-9655-6C0B5BD48B61}"/>
          </ac:spMkLst>
        </pc:spChg>
        <pc:spChg chg="mod">
          <ac:chgData name="Stan Cox" userId="9376f276357bfffd" providerId="LiveId" clId="{B89384D0-541C-48CF-9BBC-5FDD66C590FD}" dt="2022-07-02T17:19:17.427" v="3241" actId="14100"/>
          <ac:spMkLst>
            <pc:docMk/>
            <pc:sldMk cId="1196182022" sldId="270"/>
            <ac:spMk id="3" creationId="{E4DD9DC3-1C93-65A8-FFDB-5336824C4B9D}"/>
          </ac:spMkLst>
        </pc:spChg>
        <pc:spChg chg="del">
          <ac:chgData name="Stan Cox" userId="9376f276357bfffd" providerId="LiveId" clId="{B89384D0-541C-48CF-9BBC-5FDD66C590FD}" dt="2022-07-02T17:14:07.395" v="2633" actId="478"/>
          <ac:spMkLst>
            <pc:docMk/>
            <pc:sldMk cId="1196182022" sldId="270"/>
            <ac:spMk id="6" creationId="{B74741E1-C582-C51C-5A9A-B34D23408238}"/>
          </ac:spMkLst>
        </pc:spChg>
        <pc:spChg chg="del">
          <ac:chgData name="Stan Cox" userId="9376f276357bfffd" providerId="LiveId" clId="{B89384D0-541C-48CF-9BBC-5FDD66C590FD}" dt="2022-07-02T17:14:05.298" v="2631" actId="478"/>
          <ac:spMkLst>
            <pc:docMk/>
            <pc:sldMk cId="1196182022" sldId="270"/>
            <ac:spMk id="7" creationId="{28CC0906-6519-78D2-0836-145EC4BAFB52}"/>
          </ac:spMkLst>
        </pc:spChg>
        <pc:spChg chg="del">
          <ac:chgData name="Stan Cox" userId="9376f276357bfffd" providerId="LiveId" clId="{B89384D0-541C-48CF-9BBC-5FDD66C590FD}" dt="2022-07-02T17:14:08.341" v="2634" actId="478"/>
          <ac:spMkLst>
            <pc:docMk/>
            <pc:sldMk cId="1196182022" sldId="270"/>
            <ac:spMk id="8" creationId="{96886780-EEF7-0EC5-37CC-5C42C4A5FA4A}"/>
          </ac:spMkLst>
        </pc:spChg>
        <pc:picChg chg="del">
          <ac:chgData name="Stan Cox" userId="9376f276357bfffd" providerId="LiveId" clId="{B89384D0-541C-48CF-9BBC-5FDD66C590FD}" dt="2022-07-02T17:13:33.928" v="2625" actId="478"/>
          <ac:picMkLst>
            <pc:docMk/>
            <pc:sldMk cId="1196182022" sldId="270"/>
            <ac:picMk id="5" creationId="{81F96C4D-40CE-3383-4C07-936B1BA1763E}"/>
          </ac:picMkLst>
        </pc:picChg>
        <pc:picChg chg="add mod">
          <ac:chgData name="Stan Cox" userId="9376f276357bfffd" providerId="LiveId" clId="{B89384D0-541C-48CF-9BBC-5FDD66C590FD}" dt="2022-07-02T17:14:15.707" v="2639" actId="1036"/>
          <ac:picMkLst>
            <pc:docMk/>
            <pc:sldMk cId="1196182022" sldId="270"/>
            <ac:picMk id="9" creationId="{B136A7BF-A854-2135-F6DB-570B4F19785D}"/>
          </ac:picMkLst>
        </pc:picChg>
        <pc:cxnChg chg="add mod">
          <ac:chgData name="Stan Cox" userId="9376f276357bfffd" providerId="LiveId" clId="{B89384D0-541C-48CF-9BBC-5FDD66C590FD}" dt="2022-07-02T17:20:00.378" v="3254" actId="1035"/>
          <ac:cxnSpMkLst>
            <pc:docMk/>
            <pc:sldMk cId="1196182022" sldId="270"/>
            <ac:cxnSpMk id="11" creationId="{01887F17-4642-E69E-8F51-BA704FFABE78}"/>
          </ac:cxnSpMkLst>
        </pc:cxnChg>
      </pc:sldChg>
      <pc:sldChg chg="add del setBg">
        <pc:chgData name="Stan Cox" userId="9376f276357bfffd" providerId="LiveId" clId="{B89384D0-541C-48CF-9BBC-5FDD66C590FD}" dt="2022-07-02T17:20:56.813" v="3258"/>
        <pc:sldMkLst>
          <pc:docMk/>
          <pc:sldMk cId="1608352845" sldId="271"/>
        </pc:sldMkLst>
      </pc:sldChg>
      <pc:sldChg chg="addSp delSp modSp add mod">
        <pc:chgData name="Stan Cox" userId="9376f276357bfffd" providerId="LiveId" clId="{B89384D0-541C-48CF-9BBC-5FDD66C590FD}" dt="2022-07-02T17:23:33.373" v="3370" actId="207"/>
        <pc:sldMkLst>
          <pc:docMk/>
          <pc:sldMk cId="3367863434" sldId="271"/>
        </pc:sldMkLst>
        <pc:spChg chg="mod">
          <ac:chgData name="Stan Cox" userId="9376f276357bfffd" providerId="LiveId" clId="{B89384D0-541C-48CF-9BBC-5FDD66C590FD}" dt="2022-07-02T17:22:24.967" v="3316" actId="1037"/>
          <ac:spMkLst>
            <pc:docMk/>
            <pc:sldMk cId="3367863434" sldId="271"/>
            <ac:spMk id="2" creationId="{66804595-05AC-A6B3-9655-6C0B5BD48B61}"/>
          </ac:spMkLst>
        </pc:spChg>
        <pc:spChg chg="mod">
          <ac:chgData name="Stan Cox" userId="9376f276357bfffd" providerId="LiveId" clId="{B89384D0-541C-48CF-9BBC-5FDD66C590FD}" dt="2022-07-02T17:23:33.373" v="3370" actId="207"/>
          <ac:spMkLst>
            <pc:docMk/>
            <pc:sldMk cId="3367863434" sldId="271"/>
            <ac:spMk id="3" creationId="{E4DD9DC3-1C93-65A8-FFDB-5336824C4B9D}"/>
          </ac:spMkLst>
        </pc:spChg>
        <pc:picChg chg="add mod">
          <ac:chgData name="Stan Cox" userId="9376f276357bfffd" providerId="LiveId" clId="{B89384D0-541C-48CF-9BBC-5FDD66C590FD}" dt="2022-07-02T17:21:43.443" v="3304" actId="1038"/>
          <ac:picMkLst>
            <pc:docMk/>
            <pc:sldMk cId="3367863434" sldId="271"/>
            <ac:picMk id="5" creationId="{4F22986F-EAF6-E7BB-0B66-9FF569BFB6DB}"/>
          </ac:picMkLst>
        </pc:picChg>
        <pc:picChg chg="del">
          <ac:chgData name="Stan Cox" userId="9376f276357bfffd" providerId="LiveId" clId="{B89384D0-541C-48CF-9BBC-5FDD66C590FD}" dt="2022-07-02T17:21:18.210" v="3288" actId="478"/>
          <ac:picMkLst>
            <pc:docMk/>
            <pc:sldMk cId="3367863434" sldId="271"/>
            <ac:picMk id="9" creationId="{B136A7BF-A854-2135-F6DB-570B4F19785D}"/>
          </ac:picMkLst>
        </pc:picChg>
        <pc:cxnChg chg="del">
          <ac:chgData name="Stan Cox" userId="9376f276357bfffd" providerId="LiveId" clId="{B89384D0-541C-48CF-9BBC-5FDD66C590FD}" dt="2022-07-02T17:21:21.430" v="3289" actId="478"/>
          <ac:cxnSpMkLst>
            <pc:docMk/>
            <pc:sldMk cId="3367863434" sldId="271"/>
            <ac:cxnSpMk id="11" creationId="{01887F17-4642-E69E-8F51-BA704FFABE78}"/>
          </ac:cxnSpMkLst>
        </pc:cxnChg>
      </pc:sldChg>
      <pc:sldChg chg="add del setBg">
        <pc:chgData name="Stan Cox" userId="9376f276357bfffd" providerId="LiveId" clId="{B89384D0-541C-48CF-9BBC-5FDD66C590FD}" dt="2022-07-02T17:23:56.602" v="3372"/>
        <pc:sldMkLst>
          <pc:docMk/>
          <pc:sldMk cId="336861965" sldId="272"/>
        </pc:sldMkLst>
      </pc:sldChg>
      <pc:sldChg chg="addSp delSp modSp add mod modNotesTx">
        <pc:chgData name="Stan Cox" userId="9376f276357bfffd" providerId="LiveId" clId="{B89384D0-541C-48CF-9BBC-5FDD66C590FD}" dt="2022-07-02T17:26:41.729" v="3692" actId="207"/>
        <pc:sldMkLst>
          <pc:docMk/>
          <pc:sldMk cId="3128847309" sldId="272"/>
        </pc:sldMkLst>
        <pc:spChg chg="mod">
          <ac:chgData name="Stan Cox" userId="9376f276357bfffd" providerId="LiveId" clId="{B89384D0-541C-48CF-9BBC-5FDD66C590FD}" dt="2022-07-02T17:26:41.729" v="3692" actId="207"/>
          <ac:spMkLst>
            <pc:docMk/>
            <pc:sldMk cId="3128847309" sldId="272"/>
            <ac:spMk id="2" creationId="{66804595-05AC-A6B3-9655-6C0B5BD48B61}"/>
          </ac:spMkLst>
        </pc:spChg>
        <pc:spChg chg="mod">
          <ac:chgData name="Stan Cox" userId="9376f276357bfffd" providerId="LiveId" clId="{B89384D0-541C-48CF-9BBC-5FDD66C590FD}" dt="2022-07-02T17:25:33.472" v="3472" actId="14100"/>
          <ac:spMkLst>
            <pc:docMk/>
            <pc:sldMk cId="3128847309" sldId="272"/>
            <ac:spMk id="3" creationId="{E4DD9DC3-1C93-65A8-FFDB-5336824C4B9D}"/>
          </ac:spMkLst>
        </pc:spChg>
        <pc:picChg chg="del">
          <ac:chgData name="Stan Cox" userId="9376f276357bfffd" providerId="LiveId" clId="{B89384D0-541C-48CF-9BBC-5FDD66C590FD}" dt="2022-07-02T17:24:01.841" v="3374" actId="478"/>
          <ac:picMkLst>
            <pc:docMk/>
            <pc:sldMk cId="3128847309" sldId="272"/>
            <ac:picMk id="5" creationId="{4F22986F-EAF6-E7BB-0B66-9FF569BFB6DB}"/>
          </ac:picMkLst>
        </pc:picChg>
        <pc:picChg chg="add mod">
          <ac:chgData name="Stan Cox" userId="9376f276357bfffd" providerId="LiveId" clId="{B89384D0-541C-48CF-9BBC-5FDD66C590FD}" dt="2022-07-02T17:24:20.357" v="3379" actId="1076"/>
          <ac:picMkLst>
            <pc:docMk/>
            <pc:sldMk cId="3128847309" sldId="272"/>
            <ac:picMk id="6" creationId="{DF05FB6C-2477-BFFA-50C9-55A74EFCE228}"/>
          </ac:picMkLst>
        </pc:picChg>
      </pc:sldChg>
      <pc:sldChg chg="addSp delSp modSp add mod modNotesTx">
        <pc:chgData name="Stan Cox" userId="9376f276357bfffd" providerId="LiveId" clId="{B89384D0-541C-48CF-9BBC-5FDD66C590FD}" dt="2022-07-02T17:32:58.245" v="4267" actId="113"/>
        <pc:sldMkLst>
          <pc:docMk/>
          <pc:sldMk cId="1187548955" sldId="273"/>
        </pc:sldMkLst>
        <pc:spChg chg="mod">
          <ac:chgData name="Stan Cox" userId="9376f276357bfffd" providerId="LiveId" clId="{B89384D0-541C-48CF-9BBC-5FDD66C590FD}" dt="2022-07-02T17:29:00.486" v="3717" actId="242"/>
          <ac:spMkLst>
            <pc:docMk/>
            <pc:sldMk cId="1187548955" sldId="273"/>
            <ac:spMk id="2" creationId="{66804595-05AC-A6B3-9655-6C0B5BD48B61}"/>
          </ac:spMkLst>
        </pc:spChg>
        <pc:spChg chg="mod">
          <ac:chgData name="Stan Cox" userId="9376f276357bfffd" providerId="LiveId" clId="{B89384D0-541C-48CF-9BBC-5FDD66C590FD}" dt="2022-07-02T17:30:40.574" v="3915" actId="114"/>
          <ac:spMkLst>
            <pc:docMk/>
            <pc:sldMk cId="1187548955" sldId="273"/>
            <ac:spMk id="3" creationId="{E4DD9DC3-1C93-65A8-FFDB-5336824C4B9D}"/>
          </ac:spMkLst>
        </pc:spChg>
        <pc:picChg chg="add mod">
          <ac:chgData name="Stan Cox" userId="9376f276357bfffd" providerId="LiveId" clId="{B89384D0-541C-48CF-9BBC-5FDD66C590FD}" dt="2022-07-02T17:28:06.510" v="3713" actId="1076"/>
          <ac:picMkLst>
            <pc:docMk/>
            <pc:sldMk cId="1187548955" sldId="273"/>
            <ac:picMk id="5" creationId="{2174F0B9-FDA5-E7B3-DDF8-574873058C4B}"/>
          </ac:picMkLst>
        </pc:picChg>
        <pc:picChg chg="del">
          <ac:chgData name="Stan Cox" userId="9376f276357bfffd" providerId="LiveId" clId="{B89384D0-541C-48CF-9BBC-5FDD66C590FD}" dt="2022-07-02T17:27:00.954" v="3696" actId="478"/>
          <ac:picMkLst>
            <pc:docMk/>
            <pc:sldMk cId="1187548955" sldId="273"/>
            <ac:picMk id="6" creationId="{DF05FB6C-2477-BFFA-50C9-55A74EFCE228}"/>
          </ac:picMkLst>
        </pc:picChg>
      </pc:sldChg>
      <pc:sldChg chg="add del setBg">
        <pc:chgData name="Stan Cox" userId="9376f276357bfffd" providerId="LiveId" clId="{B89384D0-541C-48CF-9BBC-5FDD66C590FD}" dt="2022-07-02T17:26:58.029" v="3694"/>
        <pc:sldMkLst>
          <pc:docMk/>
          <pc:sldMk cId="3129167056" sldId="273"/>
        </pc:sldMkLst>
      </pc:sldChg>
      <pc:sldChg chg="addSp delSp modSp add mod modNotesTx">
        <pc:chgData name="Stan Cox" userId="9376f276357bfffd" providerId="LiveId" clId="{B89384D0-541C-48CF-9BBC-5FDD66C590FD}" dt="2022-07-02T17:36:40.507" v="4667" actId="255"/>
        <pc:sldMkLst>
          <pc:docMk/>
          <pc:sldMk cId="772136984" sldId="274"/>
        </pc:sldMkLst>
        <pc:spChg chg="mod">
          <ac:chgData name="Stan Cox" userId="9376f276357bfffd" providerId="LiveId" clId="{B89384D0-541C-48CF-9BBC-5FDD66C590FD}" dt="2022-07-02T17:35:15.090" v="4440" actId="207"/>
          <ac:spMkLst>
            <pc:docMk/>
            <pc:sldMk cId="772136984" sldId="274"/>
            <ac:spMk id="2" creationId="{66804595-05AC-A6B3-9655-6C0B5BD48B61}"/>
          </ac:spMkLst>
        </pc:spChg>
        <pc:spChg chg="mod">
          <ac:chgData name="Stan Cox" userId="9376f276357bfffd" providerId="LiveId" clId="{B89384D0-541C-48CF-9BBC-5FDD66C590FD}" dt="2022-07-02T17:36:40.507" v="4667" actId="255"/>
          <ac:spMkLst>
            <pc:docMk/>
            <pc:sldMk cId="772136984" sldId="274"/>
            <ac:spMk id="3" creationId="{E4DD9DC3-1C93-65A8-FFDB-5336824C4B9D}"/>
          </ac:spMkLst>
        </pc:spChg>
        <pc:picChg chg="del">
          <ac:chgData name="Stan Cox" userId="9376f276357bfffd" providerId="LiveId" clId="{B89384D0-541C-48CF-9BBC-5FDD66C590FD}" dt="2022-07-02T17:33:41.171" v="4303" actId="478"/>
          <ac:picMkLst>
            <pc:docMk/>
            <pc:sldMk cId="772136984" sldId="274"/>
            <ac:picMk id="5" creationId="{2174F0B9-FDA5-E7B3-DDF8-574873058C4B}"/>
          </ac:picMkLst>
        </pc:picChg>
        <pc:picChg chg="add mod">
          <ac:chgData name="Stan Cox" userId="9376f276357bfffd" providerId="LiveId" clId="{B89384D0-541C-48CF-9BBC-5FDD66C590FD}" dt="2022-07-02T17:34:01.802" v="4308" actId="14100"/>
          <ac:picMkLst>
            <pc:docMk/>
            <pc:sldMk cId="772136984" sldId="274"/>
            <ac:picMk id="6" creationId="{61E8E04C-D160-ED84-D442-1C4BC53D2980}"/>
          </ac:picMkLst>
        </pc:picChg>
      </pc:sldChg>
      <pc:sldChg chg="add del setBg">
        <pc:chgData name="Stan Cox" userId="9376f276357bfffd" providerId="LiveId" clId="{B89384D0-541C-48CF-9BBC-5FDD66C590FD}" dt="2022-07-02T17:33:18.895" v="4269"/>
        <pc:sldMkLst>
          <pc:docMk/>
          <pc:sldMk cId="2952739648" sldId="274"/>
        </pc:sldMkLst>
      </pc:sldChg>
      <pc:sldChg chg="add del setBg">
        <pc:chgData name="Stan Cox" userId="9376f276357bfffd" providerId="LiveId" clId="{B89384D0-541C-48CF-9BBC-5FDD66C590FD}" dt="2022-07-02T18:07:10.034" v="6353"/>
        <pc:sldMkLst>
          <pc:docMk/>
          <pc:sldMk cId="2734415194" sldId="275"/>
        </pc:sldMkLst>
      </pc:sldChg>
      <pc:sldChg chg="addSp delSp modSp add mod modNotesTx">
        <pc:chgData name="Stan Cox" userId="9376f276357bfffd" providerId="LiveId" clId="{B89384D0-541C-48CF-9BBC-5FDD66C590FD}" dt="2022-07-02T18:23:54.497" v="7197" actId="113"/>
        <pc:sldMkLst>
          <pc:docMk/>
          <pc:sldMk cId="3372423204" sldId="275"/>
        </pc:sldMkLst>
        <pc:spChg chg="mod">
          <ac:chgData name="Stan Cox" userId="9376f276357bfffd" providerId="LiveId" clId="{B89384D0-541C-48CF-9BBC-5FDD66C590FD}" dt="2022-07-02T18:23:54.497" v="7197" actId="113"/>
          <ac:spMkLst>
            <pc:docMk/>
            <pc:sldMk cId="3372423204" sldId="275"/>
            <ac:spMk id="2" creationId="{66804595-05AC-A6B3-9655-6C0B5BD48B61}"/>
          </ac:spMkLst>
        </pc:spChg>
        <pc:spChg chg="mod">
          <ac:chgData name="Stan Cox" userId="9376f276357bfffd" providerId="LiveId" clId="{B89384D0-541C-48CF-9BBC-5FDD66C590FD}" dt="2022-07-02T18:21:49.756" v="7196" actId="14100"/>
          <ac:spMkLst>
            <pc:docMk/>
            <pc:sldMk cId="3372423204" sldId="275"/>
            <ac:spMk id="3" creationId="{E4DD9DC3-1C93-65A8-FFDB-5336824C4B9D}"/>
          </ac:spMkLst>
        </pc:spChg>
        <pc:spChg chg="add mod">
          <ac:chgData name="Stan Cox" userId="9376f276357bfffd" providerId="LiveId" clId="{B89384D0-541C-48CF-9BBC-5FDD66C590FD}" dt="2022-07-02T18:18:26.742" v="6766" actId="207"/>
          <ac:spMkLst>
            <pc:docMk/>
            <pc:sldMk cId="3372423204" sldId="275"/>
            <ac:spMk id="9" creationId="{ABD46DBE-47CF-78BB-58B6-06AA430F8CE7}"/>
          </ac:spMkLst>
        </pc:spChg>
        <pc:spChg chg="add mod">
          <ac:chgData name="Stan Cox" userId="9376f276357bfffd" providerId="LiveId" clId="{B89384D0-541C-48CF-9BBC-5FDD66C590FD}" dt="2022-07-02T18:19:19.267" v="6791" actId="14100"/>
          <ac:spMkLst>
            <pc:docMk/>
            <pc:sldMk cId="3372423204" sldId="275"/>
            <ac:spMk id="10" creationId="{475B13AE-3188-8347-368B-32D16158C335}"/>
          </ac:spMkLst>
        </pc:spChg>
        <pc:spChg chg="add mod">
          <ac:chgData name="Stan Cox" userId="9376f276357bfffd" providerId="LiveId" clId="{B89384D0-541C-48CF-9BBC-5FDD66C590FD}" dt="2022-07-02T18:19:46.049" v="6800" actId="1037"/>
          <ac:spMkLst>
            <pc:docMk/>
            <pc:sldMk cId="3372423204" sldId="275"/>
            <ac:spMk id="11" creationId="{DF3042C7-5B5C-720D-8D82-2251BBCE3DE9}"/>
          </ac:spMkLst>
        </pc:spChg>
        <pc:picChg chg="add del mod">
          <ac:chgData name="Stan Cox" userId="9376f276357bfffd" providerId="LiveId" clId="{B89384D0-541C-48CF-9BBC-5FDD66C590FD}" dt="2022-07-02T18:10:12.291" v="6429" actId="478"/>
          <ac:picMkLst>
            <pc:docMk/>
            <pc:sldMk cId="3372423204" sldId="275"/>
            <ac:picMk id="5" creationId="{9F98A5B2-3140-10EE-1092-880C9A2B78B1}"/>
          </ac:picMkLst>
        </pc:picChg>
        <pc:picChg chg="del">
          <ac:chgData name="Stan Cox" userId="9376f276357bfffd" providerId="LiveId" clId="{B89384D0-541C-48CF-9BBC-5FDD66C590FD}" dt="2022-07-02T18:07:55.017" v="6401" actId="478"/>
          <ac:picMkLst>
            <pc:docMk/>
            <pc:sldMk cId="3372423204" sldId="275"/>
            <ac:picMk id="6" creationId="{61E8E04C-D160-ED84-D442-1C4BC53D2980}"/>
          </ac:picMkLst>
        </pc:picChg>
        <pc:picChg chg="add mod">
          <ac:chgData name="Stan Cox" userId="9376f276357bfffd" providerId="LiveId" clId="{B89384D0-541C-48CF-9BBC-5FDD66C590FD}" dt="2022-07-02T18:10:50.825" v="6432" actId="14100"/>
          <ac:picMkLst>
            <pc:docMk/>
            <pc:sldMk cId="3372423204" sldId="275"/>
            <ac:picMk id="8" creationId="{3192B6DA-6BCC-1316-B3A3-F094EDF6060B}"/>
          </ac:picMkLst>
        </pc:picChg>
      </pc:sldChg>
      <pc:sldChg chg="modSp add mod modNotesTx">
        <pc:chgData name="Stan Cox" userId="9376f276357bfffd" providerId="LiveId" clId="{B89384D0-541C-48CF-9BBC-5FDD66C590FD}" dt="2022-07-02T18:43:54.518" v="8713" actId="20577"/>
        <pc:sldMkLst>
          <pc:docMk/>
          <pc:sldMk cId="1139253858" sldId="276"/>
        </pc:sldMkLst>
        <pc:spChg chg="mod">
          <ac:chgData name="Stan Cox" userId="9376f276357bfffd" providerId="LiveId" clId="{B89384D0-541C-48CF-9BBC-5FDD66C590FD}" dt="2022-07-02T18:28:53.437" v="7429" actId="20577"/>
          <ac:spMkLst>
            <pc:docMk/>
            <pc:sldMk cId="1139253858" sldId="276"/>
            <ac:spMk id="3" creationId="{E4DD9DC3-1C93-65A8-FFDB-5336824C4B9D}"/>
          </ac:spMkLst>
        </pc:spChg>
      </pc:sldChg>
      <pc:sldChg chg="add del setBg">
        <pc:chgData name="Stan Cox" userId="9376f276357bfffd" providerId="LiveId" clId="{B89384D0-541C-48CF-9BBC-5FDD66C590FD}" dt="2022-07-02T18:24:20.378" v="7199"/>
        <pc:sldMkLst>
          <pc:docMk/>
          <pc:sldMk cId="3631099314" sldId="276"/>
        </pc:sldMkLst>
      </pc:sldChg>
      <pc:sldChg chg="add del setBg">
        <pc:chgData name="Stan Cox" userId="9376f276357bfffd" providerId="LiveId" clId="{B89384D0-541C-48CF-9BBC-5FDD66C590FD}" dt="2022-07-02T18:44:18.369" v="8715"/>
        <pc:sldMkLst>
          <pc:docMk/>
          <pc:sldMk cId="2384011482" sldId="277"/>
        </pc:sldMkLst>
      </pc:sldChg>
      <pc:sldChg chg="modSp add mod modNotesTx">
        <pc:chgData name="Stan Cox" userId="9376f276357bfffd" providerId="LiveId" clId="{B89384D0-541C-48CF-9BBC-5FDD66C590FD}" dt="2022-07-02T18:52:12.168" v="9768" actId="113"/>
        <pc:sldMkLst>
          <pc:docMk/>
          <pc:sldMk cId="3920245299" sldId="277"/>
        </pc:sldMkLst>
        <pc:spChg chg="mod">
          <ac:chgData name="Stan Cox" userId="9376f276357bfffd" providerId="LiveId" clId="{B89384D0-541C-48CF-9BBC-5FDD66C590FD}" dt="2022-07-02T18:45:23.542" v="8895" actId="20577"/>
          <ac:spMkLst>
            <pc:docMk/>
            <pc:sldMk cId="3920245299" sldId="277"/>
            <ac:spMk id="3" creationId="{E4DD9DC3-1C93-65A8-FFDB-5336824C4B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50508-2212-4351-B552-2BAEDB046656}" type="datetimeFigureOut">
              <a:rPr lang="en-US" smtClean="0"/>
              <a:t>7/2/2022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43FB-B295-4D2E-8E5C-EDD8A2CF97C7}" type="slidenum">
              <a:rPr lang="en-US" smtClean="0"/>
              <a:t>‹#›</a:t>
            </a:fld>
            <a:endParaRPr lang="en-US"/>
          </a:p>
        </p:txBody>
      </p:sp>
    </p:spTree>
    <p:extLst>
      <p:ext uri="{BB962C8B-B14F-4D97-AF65-F5344CB8AC3E}">
        <p14:creationId xmlns:p14="http://schemas.microsoft.com/office/powerpoint/2010/main" val="180533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are going old school today (showing how to utilize some of the actual books)!</a:t>
            </a:r>
          </a:p>
          <a:p>
            <a:endParaRPr lang="en-US" dirty="0"/>
          </a:p>
          <a:p>
            <a:r>
              <a:rPr lang="en-US" dirty="0"/>
              <a:t>If you are at all comfortable with either using apps on your phone, programs on your computer, or surfing on the internet, there are free and helpful copies of most of these same reference works on the internet.  We will show them next week.</a:t>
            </a:r>
          </a:p>
        </p:txBody>
      </p:sp>
      <p:sp>
        <p:nvSpPr>
          <p:cNvPr id="4" name="Slide Number Placeholder 3"/>
          <p:cNvSpPr>
            <a:spLocks noGrp="1"/>
          </p:cNvSpPr>
          <p:nvPr>
            <p:ph type="sldNum" sz="quarter" idx="5"/>
          </p:nvPr>
        </p:nvSpPr>
        <p:spPr/>
        <p:txBody>
          <a:bodyPr/>
          <a:lstStyle/>
          <a:p>
            <a:fld id="{3E7443FB-B295-4D2E-8E5C-EDD8A2CF97C7}" type="slidenum">
              <a:rPr lang="en-US" smtClean="0"/>
              <a:t>2</a:t>
            </a:fld>
            <a:endParaRPr lang="en-US"/>
          </a:p>
        </p:txBody>
      </p:sp>
    </p:spTree>
    <p:extLst>
      <p:ext uri="{BB962C8B-B14F-4D97-AF65-F5344CB8AC3E}">
        <p14:creationId xmlns:p14="http://schemas.microsoft.com/office/powerpoint/2010/main" val="363367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Gospel Advocate </a:t>
            </a:r>
            <a:r>
              <a:rPr lang="en-US" dirty="0"/>
              <a:t>(14 volumes)</a:t>
            </a:r>
          </a:p>
          <a:p>
            <a:pPr marL="628650" lvl="1" indent="-171450">
              <a:buFont typeface="Arial" panose="020B0604020202020204" pitchFamily="34" charset="0"/>
              <a:buChar char="•"/>
            </a:pPr>
            <a:r>
              <a:rPr lang="en-US" dirty="0"/>
              <a:t>I found them limited in effectiveness.  If I want help with a passage, I </a:t>
            </a:r>
            <a:r>
              <a:rPr lang="en-US" dirty="0" err="1"/>
              <a:t>seldome</a:t>
            </a:r>
            <a:r>
              <a:rPr lang="en-US" dirty="0"/>
              <a:t> find it, as the commentaries are not in-depth treatments of the text.</a:t>
            </a:r>
          </a:p>
          <a:p>
            <a:pPr marL="0" lvl="0" indent="0">
              <a:buFont typeface="Arial" panose="020B0604020202020204" pitchFamily="34" charset="0"/>
              <a:buNone/>
            </a:pPr>
            <a:r>
              <a:rPr lang="en-US" b="1" dirty="0"/>
              <a:t>Truth Commentaries </a:t>
            </a:r>
            <a:r>
              <a:rPr lang="en-US" dirty="0"/>
              <a:t>(15 volumes)</a:t>
            </a:r>
          </a:p>
          <a:p>
            <a:pPr marL="628650" lvl="1" indent="-171450">
              <a:buFont typeface="Arial" panose="020B0604020202020204" pitchFamily="34" charset="0"/>
              <a:buChar char="•"/>
            </a:pPr>
            <a:r>
              <a:rPr lang="en-US" dirty="0"/>
              <a:t>My favorite.  (Some volumes still available in print.  Their emphasis is to sell electronic for Kindles and via PDF). Note:  Not quite finished.</a:t>
            </a:r>
          </a:p>
          <a:p>
            <a:pPr marL="0" lvl="0" indent="0">
              <a:buFont typeface="Arial" panose="020B0604020202020204" pitchFamily="34" charset="0"/>
              <a:buNone/>
            </a:pPr>
            <a:r>
              <a:rPr lang="en-US" b="1" dirty="0"/>
              <a:t>Bible Study Textbook Series </a:t>
            </a:r>
            <a:r>
              <a:rPr lang="en-US" dirty="0"/>
              <a:t>(59 volumes)</a:t>
            </a:r>
          </a:p>
          <a:p>
            <a:pPr marL="628650" lvl="1" indent="-171450">
              <a:buFont typeface="Arial" panose="020B0604020202020204" pitchFamily="34" charset="0"/>
              <a:buChar char="•"/>
            </a:pPr>
            <a:r>
              <a:rPr lang="en-US" dirty="0"/>
              <a:t>Now only available Via PDF files online (can be downloaded to phones, tablets and computers) Computer works best</a:t>
            </a:r>
          </a:p>
          <a:p>
            <a:pPr marL="628650" lvl="1" indent="-171450">
              <a:buFont typeface="Arial" panose="020B0604020202020204" pitchFamily="34" charset="0"/>
              <a:buChar char="•"/>
            </a:pPr>
            <a:r>
              <a:rPr lang="en-US" dirty="0"/>
              <a:t>Why no longer published?  Because the Christian Church (where they come from) no longer believe much of the scholarship in them (More liberal now).</a:t>
            </a:r>
          </a:p>
          <a:p>
            <a:pPr marL="0" lvl="0" indent="0">
              <a:buFont typeface="Arial" panose="020B0604020202020204" pitchFamily="34" charset="0"/>
              <a:buNone/>
            </a:pPr>
            <a:r>
              <a:rPr lang="en-US" b="1" dirty="0"/>
              <a:t>Truth for Today Commentaries</a:t>
            </a:r>
          </a:p>
          <a:p>
            <a:pPr marL="628650" lvl="1" indent="-171450">
              <a:buFont typeface="Arial" panose="020B0604020202020204" pitchFamily="34" charset="0"/>
              <a:buChar char="•"/>
            </a:pPr>
            <a:r>
              <a:rPr lang="en-US" dirty="0"/>
              <a:t>No personal knowledge</a:t>
            </a:r>
          </a:p>
          <a:p>
            <a:pPr marL="628650" lvl="1" indent="-171450">
              <a:buFont typeface="Arial" panose="020B0604020202020204" pitchFamily="34" charset="0"/>
              <a:buChar char="•"/>
            </a:pPr>
            <a:r>
              <a:rPr lang="en-US" dirty="0"/>
              <a:t>I have heard good things. On sale at CEI</a:t>
            </a:r>
          </a:p>
          <a:p>
            <a:pPr marL="0" lvl="0" indent="0">
              <a:buFont typeface="Arial" panose="020B0604020202020204" pitchFamily="34" charset="0"/>
              <a:buNone/>
            </a:pPr>
            <a:r>
              <a:rPr lang="en-US" b="1" dirty="0"/>
              <a:t>The People’s New Testament</a:t>
            </a:r>
          </a:p>
          <a:p>
            <a:pPr marL="628650" lvl="1" indent="-171450">
              <a:buFont typeface="Arial" panose="020B0604020202020204" pitchFamily="34" charset="0"/>
              <a:buChar char="•"/>
            </a:pPr>
            <a:r>
              <a:rPr lang="en-US" dirty="0"/>
              <a:t>Good to carry with Bible for quick thoughts (in one volume, very concise explanations) </a:t>
            </a:r>
          </a:p>
          <a:p>
            <a:pPr marL="0" lvl="0" indent="0">
              <a:buFont typeface="Arial" panose="020B0604020202020204" pitchFamily="34" charset="0"/>
              <a:buNone/>
            </a:pPr>
            <a:r>
              <a:rPr lang="en-US" b="1" dirty="0"/>
              <a:t>Numerous Single Commentaries by Christians</a:t>
            </a:r>
          </a:p>
          <a:p>
            <a:pPr marL="628650" lvl="1" indent="-171450">
              <a:buFont typeface="Arial" panose="020B0604020202020204" pitchFamily="34" charset="0"/>
              <a:buChar char="•"/>
            </a:pPr>
            <a:r>
              <a:rPr lang="en-US" dirty="0"/>
              <a:t>Homer Hailey – Minor Prophets, Isaiah, Daniel, John, Revelation</a:t>
            </a:r>
          </a:p>
          <a:p>
            <a:pPr marL="628650" lvl="1" indent="-171450">
              <a:buFont typeface="Arial" panose="020B0604020202020204" pitchFamily="34" charset="0"/>
              <a:buChar char="•"/>
            </a:pPr>
            <a:r>
              <a:rPr lang="en-US" dirty="0"/>
              <a:t>R.L. Whiteside, Moses Lard – Romans</a:t>
            </a:r>
          </a:p>
          <a:p>
            <a:pPr marL="628650" lvl="1" indent="-171450">
              <a:buFont typeface="Arial" panose="020B0604020202020204" pitchFamily="34" charset="0"/>
              <a:buChar char="•"/>
            </a:pPr>
            <a:r>
              <a:rPr lang="en-US" dirty="0"/>
              <a:t>McGarvey – Acts</a:t>
            </a:r>
          </a:p>
          <a:p>
            <a:pPr marL="628650" lvl="1" indent="-171450">
              <a:buFont typeface="Arial" panose="020B0604020202020204" pitchFamily="34" charset="0"/>
              <a:buChar char="•"/>
            </a:pPr>
            <a:r>
              <a:rPr lang="en-US" dirty="0" err="1"/>
              <a:t>Conybeare</a:t>
            </a:r>
            <a:r>
              <a:rPr lang="en-US" dirty="0"/>
              <a:t> &amp; House – The Epistles of Paul</a:t>
            </a:r>
          </a:p>
          <a:p>
            <a:pPr marL="628650" lvl="1" indent="-171450">
              <a:buFont typeface="Arial" panose="020B0604020202020204" pitchFamily="34" charset="0"/>
              <a:buChar char="•"/>
            </a:pPr>
            <a:r>
              <a:rPr lang="en-US" dirty="0"/>
              <a:t>Harmonies of the Gospels</a:t>
            </a:r>
          </a:p>
        </p:txBody>
      </p:sp>
      <p:sp>
        <p:nvSpPr>
          <p:cNvPr id="4" name="Slide Number Placeholder 3"/>
          <p:cNvSpPr>
            <a:spLocks noGrp="1"/>
          </p:cNvSpPr>
          <p:nvPr>
            <p:ph type="sldNum" sz="quarter" idx="5"/>
          </p:nvPr>
        </p:nvSpPr>
        <p:spPr/>
        <p:txBody>
          <a:bodyPr/>
          <a:lstStyle/>
          <a:p>
            <a:fld id="{3E7443FB-B295-4D2E-8E5C-EDD8A2CF97C7}" type="slidenum">
              <a:rPr lang="en-US" smtClean="0"/>
              <a:t>11</a:t>
            </a:fld>
            <a:endParaRPr lang="en-US"/>
          </a:p>
        </p:txBody>
      </p:sp>
    </p:spTree>
    <p:extLst>
      <p:ext uri="{BB962C8B-B14F-4D97-AF65-F5344CB8AC3E}">
        <p14:creationId xmlns:p14="http://schemas.microsoft.com/office/powerpoint/2010/main" val="2039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A0A0A"/>
                </a:solidFill>
                <a:effectLst/>
                <a:latin typeface="+mn-lt"/>
                <a:cs typeface="Calibri" panose="020F0502020204030204" pitchFamily="34" charset="0"/>
              </a:rPr>
              <a:t>Purpose of a commentary, written or spoken, explained in Nehemiah:</a:t>
            </a:r>
          </a:p>
          <a:p>
            <a:r>
              <a:rPr lang="en-US" b="1" dirty="0"/>
              <a:t>(Nehemiah 8:7-8), </a:t>
            </a:r>
            <a:r>
              <a:rPr lang="en-US" i="1" dirty="0"/>
              <a:t>“Also </a:t>
            </a:r>
            <a:r>
              <a:rPr lang="en-US" i="1" dirty="0" err="1"/>
              <a:t>Jeshua</a:t>
            </a:r>
            <a:r>
              <a:rPr lang="en-US" i="1" dirty="0"/>
              <a:t>, Bani, </a:t>
            </a:r>
            <a:r>
              <a:rPr lang="en-US" i="1" dirty="0" err="1"/>
              <a:t>Sherebiah</a:t>
            </a:r>
            <a:r>
              <a:rPr lang="en-US" i="1" dirty="0"/>
              <a:t>, </a:t>
            </a:r>
            <a:r>
              <a:rPr lang="en-US" i="1" dirty="0" err="1"/>
              <a:t>Jamin</a:t>
            </a:r>
            <a:r>
              <a:rPr lang="en-US" i="1" dirty="0"/>
              <a:t>, </a:t>
            </a:r>
            <a:r>
              <a:rPr lang="en-US" i="1" dirty="0" err="1"/>
              <a:t>Akkub</a:t>
            </a:r>
            <a:r>
              <a:rPr lang="en-US" i="1" dirty="0"/>
              <a:t>, </a:t>
            </a:r>
            <a:r>
              <a:rPr lang="en-US" i="1" dirty="0" err="1"/>
              <a:t>Shabbethai</a:t>
            </a:r>
            <a:r>
              <a:rPr lang="en-US" i="1" dirty="0"/>
              <a:t>, </a:t>
            </a:r>
            <a:r>
              <a:rPr lang="en-US" i="1" dirty="0" err="1"/>
              <a:t>Hodijah</a:t>
            </a:r>
            <a:r>
              <a:rPr lang="en-US" i="1" dirty="0"/>
              <a:t>, </a:t>
            </a:r>
            <a:r>
              <a:rPr lang="en-US" i="1" dirty="0" err="1"/>
              <a:t>Maaseiah</a:t>
            </a:r>
            <a:r>
              <a:rPr lang="en-US" i="1" dirty="0"/>
              <a:t>, </a:t>
            </a:r>
            <a:r>
              <a:rPr lang="en-US" i="1" dirty="0" err="1"/>
              <a:t>Kelita</a:t>
            </a:r>
            <a:r>
              <a:rPr lang="en-US" i="1" dirty="0"/>
              <a:t>, Azariah, </a:t>
            </a:r>
            <a:r>
              <a:rPr lang="en-US" i="1" dirty="0" err="1"/>
              <a:t>Jozabad</a:t>
            </a:r>
            <a:r>
              <a:rPr lang="en-US" i="1" dirty="0"/>
              <a:t>, Hanan, </a:t>
            </a:r>
            <a:r>
              <a:rPr lang="en-US" i="1" dirty="0" err="1"/>
              <a:t>Pelaiah</a:t>
            </a:r>
            <a:r>
              <a:rPr lang="en-US" i="1" dirty="0"/>
              <a:t>, and the Levites, helped the people to understand the Law; and the people stood in their place.</a:t>
            </a:r>
            <a:r>
              <a:rPr lang="en-US" i="1" baseline="30000" dirty="0"/>
              <a:t> 8</a:t>
            </a:r>
            <a:r>
              <a:rPr lang="en-US" i="1" dirty="0"/>
              <a:t> So they read distinctly from the book, in the Law of God; and they gave the sense, and helped them to understand the reading.”</a:t>
            </a:r>
          </a:p>
          <a:p>
            <a:pPr marL="628650" lvl="1" indent="-171450">
              <a:buFont typeface="Arial" panose="020B0604020202020204" pitchFamily="34" charset="0"/>
              <a:buChar char="•"/>
            </a:pPr>
            <a:r>
              <a:rPr lang="en-US" b="0" i="0" dirty="0">
                <a:solidFill>
                  <a:srgbClr val="0A0A0A"/>
                </a:solidFill>
                <a:effectLst/>
                <a:latin typeface="+mn-lt"/>
                <a:cs typeface="Calibri" panose="020F0502020204030204" pitchFamily="34" charset="0"/>
              </a:rPr>
              <a:t>“The meaning of the word </a:t>
            </a:r>
            <a:r>
              <a:rPr lang="en-US" b="1" i="0" dirty="0">
                <a:solidFill>
                  <a:srgbClr val="0A0A0A"/>
                </a:solidFill>
                <a:effectLst/>
                <a:latin typeface="+mn-lt"/>
                <a:cs typeface="Calibri" panose="020F0502020204030204" pitchFamily="34" charset="0"/>
              </a:rPr>
              <a:t>prophecy</a:t>
            </a:r>
            <a:r>
              <a:rPr lang="en-US" b="0" i="0" dirty="0">
                <a:solidFill>
                  <a:srgbClr val="0A0A0A"/>
                </a:solidFill>
                <a:effectLst/>
                <a:latin typeface="+mn-lt"/>
                <a:cs typeface="Calibri" panose="020F0502020204030204" pitchFamily="34" charset="0"/>
              </a:rPr>
              <a:t> is not confined to the “prediction of future events.” Rather, the word literally means “a forth telling.” A prophet of God speaks forth the word of God. Although the main thrust of these written words is about things shortly to come to pass, especially important is the fact that they emanated from the Lord.”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491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Debate books are of two types:</a:t>
            </a:r>
          </a:p>
          <a:p>
            <a:pPr marL="171450" indent="-171450">
              <a:buFont typeface="Arial" panose="020B0604020202020204" pitchFamily="34" charset="0"/>
              <a:buChar char="•"/>
            </a:pPr>
            <a:r>
              <a:rPr lang="en-US" dirty="0"/>
              <a:t>Christians VS Religious or Secular error</a:t>
            </a:r>
          </a:p>
          <a:p>
            <a:pPr marL="628650" lvl="1" indent="-171450">
              <a:buFont typeface="Arial" panose="020B0604020202020204" pitchFamily="34" charset="0"/>
              <a:buChar char="•"/>
            </a:pPr>
            <a:r>
              <a:rPr lang="en-US" dirty="0"/>
              <a:t>Alexander Campbell debated a famous socialist reformer Robert Owen, who declared that all religions are false.  The debate was held in 1829.  (Famous).</a:t>
            </a:r>
          </a:p>
          <a:p>
            <a:pPr marL="628650" lvl="1" indent="-171450">
              <a:buFont typeface="Arial" panose="020B0604020202020204" pitchFamily="34" charset="0"/>
              <a:buChar char="•"/>
            </a:pPr>
            <a:r>
              <a:rPr lang="en-US" dirty="0"/>
              <a:t>Debates have been held on evolution VS creation.</a:t>
            </a:r>
          </a:p>
          <a:p>
            <a:pPr marL="628650" lvl="1" indent="-171450">
              <a:buFont typeface="Arial" panose="020B0604020202020204" pitchFamily="34" charset="0"/>
              <a:buChar char="•"/>
            </a:pPr>
            <a:r>
              <a:rPr lang="en-US" dirty="0"/>
              <a:t>Also, various </a:t>
            </a:r>
            <a:r>
              <a:rPr lang="en-US" dirty="0" err="1"/>
              <a:t>demoninational</a:t>
            </a:r>
            <a:r>
              <a:rPr lang="en-US" dirty="0"/>
              <a:t> doctrines, like:  Premillennialism, Calvinism, Denominationalism, Catholicism, Faith Only, etc.</a:t>
            </a:r>
          </a:p>
          <a:p>
            <a:pPr marL="171450" lvl="0" indent="-171450">
              <a:buFont typeface="Arial" panose="020B0604020202020204" pitchFamily="34" charset="0"/>
              <a:buChar char="•"/>
            </a:pPr>
            <a:r>
              <a:rPr lang="en-US" dirty="0"/>
              <a:t>Christians debating doctrinal differences in a defense of Truth</a:t>
            </a:r>
          </a:p>
          <a:p>
            <a:pPr marL="628650" lvl="1" indent="-171450">
              <a:buFont typeface="Arial" panose="020B0604020202020204" pitchFamily="34" charset="0"/>
              <a:buChar char="•"/>
            </a:pPr>
            <a:r>
              <a:rPr lang="en-US" dirty="0"/>
              <a:t>Roy </a:t>
            </a:r>
            <a:r>
              <a:rPr lang="en-US" dirty="0" err="1"/>
              <a:t>Cogdill</a:t>
            </a:r>
            <a:r>
              <a:rPr lang="en-US" dirty="0"/>
              <a:t> debated Guy Woods on the topic of institutionalism (that troubled brethren, and led to a split in the 1950’s)  It was held in Birmingham, Alabama is 1957</a:t>
            </a:r>
          </a:p>
          <a:p>
            <a:pPr marL="628650" lvl="1" indent="-171450">
              <a:buFont typeface="Arial" panose="020B0604020202020204" pitchFamily="34" charset="0"/>
              <a:buChar char="•"/>
            </a:pPr>
            <a:r>
              <a:rPr lang="en-US" dirty="0"/>
              <a:t>Brother </a:t>
            </a:r>
            <a:r>
              <a:rPr lang="en-US" dirty="0" err="1"/>
              <a:t>Cogdill’s</a:t>
            </a:r>
            <a:r>
              <a:rPr lang="en-US" dirty="0"/>
              <a:t> initial speech is considered one of the best ever lessons on authority as it pertains to establishing doctrinal truth</a:t>
            </a:r>
          </a:p>
          <a:p>
            <a:pPr marL="628650" lvl="1" indent="-171450">
              <a:buFont typeface="Arial" panose="020B0604020202020204" pitchFamily="34" charset="0"/>
              <a:buChar char="•"/>
            </a:pPr>
            <a:r>
              <a:rPr lang="en-US" dirty="0"/>
              <a:t>Issues such as:  Instrumental music, Institutionalism,  MDR, Fellowship, etc. have all been debated and transcribed into books.  (audio and video is often available as well).</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21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Topical/Doctrinal books are listed on the page handed out.</a:t>
            </a:r>
          </a:p>
          <a:p>
            <a:pPr marL="628650" lvl="1" indent="-171450">
              <a:buFont typeface="Arial" panose="020B0604020202020204" pitchFamily="34" charset="0"/>
              <a:buChar char="•"/>
            </a:pPr>
            <a:r>
              <a:rPr lang="en-US" dirty="0"/>
              <a:t>Example:  Homer Hailey’s “From Creation to the Day of Eternity” (CEI for $15) is a wonderful work.</a:t>
            </a:r>
          </a:p>
          <a:p>
            <a:pPr marL="628650" lvl="1" indent="-171450">
              <a:buFont typeface="Arial" panose="020B0604020202020204" pitchFamily="34" charset="0"/>
              <a:buChar char="•"/>
            </a:pPr>
            <a:r>
              <a:rPr lang="en-US" dirty="0"/>
              <a:t>Shows the scarlet thread of Redemption that ties the entire Bible together as it winds from Genesis to Revelation.</a:t>
            </a:r>
          </a:p>
          <a:p>
            <a:pPr marL="628650" lvl="1" indent="-171450">
              <a:buFont typeface="Arial" panose="020B0604020202020204" pitchFamily="34" charset="0"/>
              <a:buChar char="•"/>
            </a:pPr>
            <a:r>
              <a:rPr lang="en-US" dirty="0"/>
              <a:t>If you want books on parenting, the husband/wife relationship, Christian living; or books on morals and ethics; or books refuting error; or books explaining truths; all of these have been written about and published by brethren.</a:t>
            </a:r>
          </a:p>
          <a:p>
            <a:pPr marL="628650" lvl="1" indent="-171450">
              <a:buFont typeface="Arial" panose="020B0604020202020204" pitchFamily="34" charset="0"/>
              <a:buChar char="•"/>
            </a:pPr>
            <a:r>
              <a:rPr lang="en-US" dirty="0"/>
              <a:t>(Many resources online that will be discussed next week.</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Final:  </a:t>
            </a:r>
            <a:r>
              <a:rPr lang="en-US" dirty="0"/>
              <a:t>Any questions?  Or, talk with me later and  I will help you to get resources you desire!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55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Questions is found 14 times in the KJV of the Bible</a:t>
            </a:r>
          </a:p>
          <a:p>
            <a:pPr marL="628650" lvl="1" indent="-171450">
              <a:buFont typeface="Arial" panose="020B0604020202020204" pitchFamily="34" charset="0"/>
              <a:buChar char="•"/>
            </a:pPr>
            <a:r>
              <a:rPr lang="en-US" dirty="0"/>
              <a:t>Two different Hebrew words (H2420; H1697)</a:t>
            </a:r>
          </a:p>
          <a:p>
            <a:pPr marL="628650" lvl="1" indent="-171450">
              <a:buFont typeface="Arial" panose="020B0604020202020204" pitchFamily="34" charset="0"/>
              <a:buChar char="•"/>
            </a:pPr>
            <a:r>
              <a:rPr lang="en-US" dirty="0"/>
              <a:t>Two different Greek words (G1905; G2213/2214)</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H2420 – Queen of Sheba asking “hard” questions of Solomon</a:t>
            </a:r>
          </a:p>
          <a:p>
            <a:pPr marL="628650" lvl="1" indent="-171450">
              <a:buFont typeface="Arial" panose="020B0604020202020204" pitchFamily="34" charset="0"/>
              <a:buChar char="•"/>
            </a:pPr>
            <a:r>
              <a:rPr lang="en-US" dirty="0" err="1"/>
              <a:t>Khee-daw</a:t>
            </a:r>
            <a:r>
              <a:rPr lang="en-US" dirty="0"/>
              <a:t> – Riddle, difficult question, enigma </a:t>
            </a:r>
          </a:p>
          <a:p>
            <a:pPr marL="171450" lvl="0" indent="-171450">
              <a:buFont typeface="Arial" panose="020B0604020202020204" pitchFamily="34" charset="0"/>
              <a:buChar char="•"/>
            </a:pPr>
            <a:r>
              <a:rPr lang="en-US" dirty="0"/>
              <a:t>H1697 – Solomon told the Queen of Sheba all her “questions”</a:t>
            </a:r>
          </a:p>
          <a:p>
            <a:pPr marL="628650" lvl="1" indent="-171450">
              <a:buFont typeface="Arial" panose="020B0604020202020204" pitchFamily="34" charset="0"/>
              <a:buChar char="•"/>
            </a:pPr>
            <a:r>
              <a:rPr lang="en-US" dirty="0" err="1"/>
              <a:t>Daw-baw</a:t>
            </a:r>
            <a:r>
              <a:rPr lang="en-US" dirty="0"/>
              <a:t> – speech, utterance, words</a:t>
            </a:r>
          </a:p>
          <a:p>
            <a:pPr marL="628650" lvl="1" indent="-171450">
              <a:buFont typeface="Arial" panose="020B0604020202020204" pitchFamily="34" charset="0"/>
              <a:buChar char="•"/>
            </a:pPr>
            <a:r>
              <a:rPr lang="en-US" dirty="0"/>
              <a:t>(In this case, basically Solomon had all the answers)</a:t>
            </a:r>
          </a:p>
          <a:p>
            <a:pPr marL="171450" lvl="0" indent="-171450">
              <a:buFont typeface="Arial" panose="020B0604020202020204" pitchFamily="34" charset="0"/>
              <a:buChar char="•"/>
            </a:pPr>
            <a:r>
              <a:rPr lang="en-US" dirty="0"/>
              <a:t>G1905 – Jesus asking questions at the age of 12</a:t>
            </a:r>
          </a:p>
          <a:p>
            <a:pPr marL="628650" lvl="1" indent="-171450">
              <a:buFont typeface="Arial" panose="020B0604020202020204" pitchFamily="34" charset="0"/>
              <a:buChar char="•"/>
            </a:pPr>
            <a:r>
              <a:rPr lang="en-US" b="0" i="0" dirty="0">
                <a:solidFill>
                  <a:srgbClr val="0A0A0A"/>
                </a:solidFill>
                <a:effectLst/>
                <a:latin typeface="Calibri" panose="020F0502020204030204" pitchFamily="34" charset="0"/>
                <a:cs typeface="Calibri" panose="020F0502020204030204" pitchFamily="34" charset="0"/>
              </a:rPr>
              <a:t>ep-er-o-</a:t>
            </a:r>
            <a:r>
              <a:rPr lang="en-US" b="0" i="0" dirty="0" err="1">
                <a:solidFill>
                  <a:srgbClr val="0A0A0A"/>
                </a:solidFill>
                <a:effectLst/>
                <a:latin typeface="Calibri" panose="020F0502020204030204" pitchFamily="34" charset="0"/>
                <a:cs typeface="Calibri" panose="020F0502020204030204" pitchFamily="34" charset="0"/>
              </a:rPr>
              <a:t>tah</a:t>
            </a:r>
            <a:r>
              <a:rPr lang="en-US" b="0" i="0" dirty="0">
                <a:solidFill>
                  <a:srgbClr val="0A0A0A"/>
                </a:solidFill>
                <a:effectLst/>
                <a:latin typeface="Calibri" panose="020F0502020204030204" pitchFamily="34" charset="0"/>
                <a:cs typeface="Calibri" panose="020F0502020204030204" pitchFamily="34" charset="0"/>
              </a:rPr>
              <a:t>’-o:  ask for, inquire, seek, desire, demand</a:t>
            </a:r>
          </a:p>
          <a:p>
            <a:pPr marL="628650" lvl="1" indent="-171450">
              <a:buFont typeface="Arial" panose="020B0604020202020204" pitchFamily="34" charset="0"/>
              <a:buChar char="•"/>
            </a:pPr>
            <a:r>
              <a:rPr lang="en-US" b="0" i="0" dirty="0">
                <a:solidFill>
                  <a:srgbClr val="0A0A0A"/>
                </a:solidFill>
                <a:effectLst/>
                <a:latin typeface="Calibri" panose="020F0502020204030204" pitchFamily="34" charset="0"/>
                <a:cs typeface="Calibri" panose="020F0502020204030204" pitchFamily="34" charset="0"/>
              </a:rPr>
              <a:t>Interestingly, - In Matthew 22:46 – There is no Greek word there.  The translators supplied it, as the Jews dared not ask anymore (questions).</a:t>
            </a:r>
          </a:p>
          <a:p>
            <a:pPr marL="171450" lvl="0" indent="-171450">
              <a:buFont typeface="Arial" panose="020B0604020202020204" pitchFamily="34" charset="0"/>
              <a:buChar char="•"/>
            </a:pPr>
            <a:r>
              <a:rPr lang="en-US" b="0" i="0" dirty="0">
                <a:solidFill>
                  <a:srgbClr val="0A0A0A"/>
                </a:solidFill>
                <a:effectLst/>
                <a:latin typeface="Calibri" panose="020F0502020204030204" pitchFamily="34" charset="0"/>
                <a:cs typeface="Calibri" panose="020F0502020204030204" pitchFamily="34" charset="0"/>
              </a:rPr>
              <a:t>G2213</a:t>
            </a:r>
          </a:p>
          <a:p>
            <a:pPr marL="628650" lvl="1" indent="-171450">
              <a:buFont typeface="Arial" panose="020B0604020202020204" pitchFamily="34" charset="0"/>
              <a:buChar char="•"/>
            </a:pPr>
            <a:r>
              <a:rPr lang="en-US" b="0" i="0" dirty="0" err="1">
                <a:solidFill>
                  <a:srgbClr val="0A0A0A"/>
                </a:solidFill>
                <a:effectLst/>
                <a:latin typeface="Calibri" panose="020F0502020204030204" pitchFamily="34" charset="0"/>
                <a:cs typeface="Calibri" panose="020F0502020204030204" pitchFamily="34" charset="0"/>
              </a:rPr>
              <a:t>dzay</a:t>
            </a:r>
            <a:r>
              <a:rPr lang="en-US" b="0" i="0" dirty="0">
                <a:solidFill>
                  <a:srgbClr val="0A0A0A"/>
                </a:solidFill>
                <a:effectLst/>
                <a:latin typeface="Calibri" panose="020F0502020204030204" pitchFamily="34" charset="0"/>
                <a:cs typeface="Calibri" panose="020F0502020204030204" pitchFamily="34" charset="0"/>
              </a:rPr>
              <a:t>'-</a:t>
            </a:r>
            <a:r>
              <a:rPr lang="en-US" b="0" i="0" dirty="0" err="1">
                <a:solidFill>
                  <a:srgbClr val="0A0A0A"/>
                </a:solidFill>
                <a:effectLst/>
                <a:latin typeface="Calibri" panose="020F0502020204030204" pitchFamily="34" charset="0"/>
                <a:cs typeface="Calibri" panose="020F0502020204030204" pitchFamily="34" charset="0"/>
              </a:rPr>
              <a:t>tay-mah</a:t>
            </a:r>
            <a:r>
              <a:rPr lang="en-US" b="0" i="0" dirty="0">
                <a:solidFill>
                  <a:srgbClr val="0A0A0A"/>
                </a:solidFill>
                <a:effectLst/>
                <a:latin typeface="Calibri" panose="020F0502020204030204" pitchFamily="34" charset="0"/>
                <a:cs typeface="Calibri" panose="020F0502020204030204" pitchFamily="34" charset="0"/>
              </a:rPr>
              <a:t>: a debate, a question</a:t>
            </a:r>
          </a:p>
          <a:p>
            <a:pPr marL="171450" lvl="0" indent="-171450">
              <a:buFont typeface="Arial" panose="020B0604020202020204" pitchFamily="34" charset="0"/>
              <a:buChar char="•"/>
            </a:pPr>
            <a:r>
              <a:rPr lang="en-US" b="0" i="0" dirty="0">
                <a:solidFill>
                  <a:srgbClr val="0A0A0A"/>
                </a:solidFill>
                <a:effectLst/>
                <a:latin typeface="Calibri" panose="020F0502020204030204" pitchFamily="34" charset="0"/>
                <a:cs typeface="Calibri" panose="020F0502020204030204" pitchFamily="34" charset="0"/>
              </a:rPr>
              <a:t>G2214</a:t>
            </a:r>
          </a:p>
          <a:p>
            <a:pPr marL="628650" lvl="1" indent="-171450">
              <a:buFont typeface="Arial" panose="020B0604020202020204" pitchFamily="34" charset="0"/>
              <a:buChar char="•"/>
            </a:pPr>
            <a:r>
              <a:rPr lang="en-US" b="0" i="0" dirty="0" err="1">
                <a:solidFill>
                  <a:srgbClr val="0A0A0A"/>
                </a:solidFill>
                <a:effectLst/>
                <a:latin typeface="+mn-lt"/>
              </a:rPr>
              <a:t>dzay</a:t>
            </a:r>
            <a:r>
              <a:rPr lang="en-US" b="0" i="0" dirty="0">
                <a:solidFill>
                  <a:srgbClr val="0A0A0A"/>
                </a:solidFill>
                <a:effectLst/>
                <a:latin typeface="+mn-lt"/>
              </a:rPr>
              <a:t>'-</a:t>
            </a:r>
            <a:r>
              <a:rPr lang="en-US" b="0" i="0" dirty="0" err="1">
                <a:solidFill>
                  <a:srgbClr val="0A0A0A"/>
                </a:solidFill>
                <a:effectLst/>
                <a:latin typeface="+mn-lt"/>
              </a:rPr>
              <a:t>tay</a:t>
            </a:r>
            <a:r>
              <a:rPr lang="en-US" b="0" i="0" dirty="0">
                <a:solidFill>
                  <a:srgbClr val="0A0A0A"/>
                </a:solidFill>
                <a:effectLst/>
                <a:latin typeface="+mn-lt"/>
              </a:rPr>
              <a:t>-sis</a:t>
            </a:r>
            <a:r>
              <a:rPr lang="en-US" b="0" i="0" dirty="0">
                <a:solidFill>
                  <a:srgbClr val="0A0A0A"/>
                </a:solidFill>
                <a:effectLst/>
                <a:latin typeface="+mn-lt"/>
                <a:cs typeface="Calibri" panose="020F0502020204030204" pitchFamily="34" charset="0"/>
              </a:rPr>
              <a:t>:  a seeking, an inquiry</a:t>
            </a:r>
          </a:p>
        </p:txBody>
      </p:sp>
      <p:sp>
        <p:nvSpPr>
          <p:cNvPr id="4" name="Slide Number Placeholder 3"/>
          <p:cNvSpPr>
            <a:spLocks noGrp="1"/>
          </p:cNvSpPr>
          <p:nvPr>
            <p:ph type="sldNum" sz="quarter" idx="5"/>
          </p:nvPr>
        </p:nvSpPr>
        <p:spPr/>
        <p:txBody>
          <a:bodyPr/>
          <a:lstStyle/>
          <a:p>
            <a:fld id="{3E7443FB-B295-4D2E-8E5C-EDD8A2CF97C7}" type="slidenum">
              <a:rPr lang="en-US" smtClean="0"/>
              <a:t>3</a:t>
            </a:fld>
            <a:endParaRPr lang="en-US"/>
          </a:p>
        </p:txBody>
      </p:sp>
    </p:spTree>
    <p:extLst>
      <p:ext uri="{BB962C8B-B14F-4D97-AF65-F5344CB8AC3E}">
        <p14:creationId xmlns:p14="http://schemas.microsoft.com/office/powerpoint/2010/main" val="424381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here supplied (In the Greek dictionary at the back of Strong’s) is for the word that is translated “apostle” in the KJV and NKJV.</a:t>
            </a:r>
          </a:p>
          <a:p>
            <a:pPr marL="171450" indent="-171450">
              <a:buFont typeface="Arial" panose="020B0604020202020204" pitchFamily="34" charset="0"/>
              <a:buChar char="•"/>
            </a:pPr>
            <a:r>
              <a:rPr lang="en-US" dirty="0"/>
              <a:t>Interestingly, a transliteration (common) rather than a translation</a:t>
            </a:r>
          </a:p>
          <a:p>
            <a:pPr marL="171450" indent="-171450">
              <a:buFont typeface="Arial" panose="020B0604020202020204" pitchFamily="34" charset="0"/>
              <a:buChar char="•"/>
            </a:pPr>
            <a:r>
              <a:rPr lang="en-US" dirty="0"/>
              <a:t>Apostolos</a:t>
            </a:r>
          </a:p>
          <a:p>
            <a:pPr marL="171450" indent="-171450">
              <a:buFont typeface="Arial" panose="020B0604020202020204" pitchFamily="34" charset="0"/>
              <a:buChar char="•"/>
            </a:pPr>
            <a:r>
              <a:rPr lang="en-US" dirty="0"/>
              <a:t>A delegate, an ambassador (of the gospel)</a:t>
            </a:r>
          </a:p>
          <a:p>
            <a:pPr marL="171450" indent="-171450">
              <a:buFont typeface="Arial" panose="020B0604020202020204" pitchFamily="34" charset="0"/>
              <a:buChar char="•"/>
            </a:pPr>
            <a:r>
              <a:rPr lang="en-US" dirty="0"/>
              <a:t>A commissioner of Christ</a:t>
            </a:r>
          </a:p>
          <a:p>
            <a:pPr marL="171450" indent="-171450">
              <a:buFont typeface="Arial" panose="020B0604020202020204" pitchFamily="34" charset="0"/>
              <a:buChar char="•"/>
            </a:pPr>
            <a:r>
              <a:rPr lang="en-US" dirty="0"/>
              <a:t>He that is sent.</a:t>
            </a:r>
          </a:p>
        </p:txBody>
      </p:sp>
      <p:sp>
        <p:nvSpPr>
          <p:cNvPr id="4" name="Slide Number Placeholder 3"/>
          <p:cNvSpPr>
            <a:spLocks noGrp="1"/>
          </p:cNvSpPr>
          <p:nvPr>
            <p:ph type="sldNum" sz="quarter" idx="5"/>
          </p:nvPr>
        </p:nvSpPr>
        <p:spPr/>
        <p:txBody>
          <a:bodyPr/>
          <a:lstStyle/>
          <a:p>
            <a:fld id="{3E7443FB-B295-4D2E-8E5C-EDD8A2CF97C7}" type="slidenum">
              <a:rPr lang="en-US" smtClean="0"/>
              <a:t>4</a:t>
            </a:fld>
            <a:endParaRPr lang="en-US"/>
          </a:p>
        </p:txBody>
      </p:sp>
    </p:spTree>
    <p:extLst>
      <p:ext uri="{BB962C8B-B14F-4D97-AF65-F5344CB8AC3E}">
        <p14:creationId xmlns:p14="http://schemas.microsoft.com/office/powerpoint/2010/main" val="20899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1103A"/>
                </a:solidFill>
                <a:effectLst/>
                <a:latin typeface="Calibri" panose="020F0502020204030204" pitchFamily="34" charset="0"/>
                <a:cs typeface="Calibri" panose="020F0502020204030204" pitchFamily="34" charset="0"/>
              </a:rPr>
              <a:t>Older editions of Thayer’s are more challenging to use (as they are not coded to the Strong’s numbers.</a:t>
            </a:r>
          </a:p>
          <a:p>
            <a:pPr marL="628650" lvl="1" indent="-171450">
              <a:buFont typeface="Arial" panose="020B0604020202020204" pitchFamily="34" charset="0"/>
              <a:buChar char="•"/>
            </a:pPr>
            <a:r>
              <a:rPr lang="en-US" b="1" i="0" dirty="0">
                <a:solidFill>
                  <a:srgbClr val="01103A"/>
                </a:solidFill>
                <a:effectLst/>
                <a:latin typeface="Calibri" panose="020F0502020204030204" pitchFamily="34" charset="0"/>
                <a:cs typeface="Calibri" panose="020F0502020204030204" pitchFamily="34" charset="0"/>
              </a:rPr>
              <a:t>So, you must first look up the Greek word</a:t>
            </a:r>
          </a:p>
          <a:p>
            <a:pPr marL="628650" lvl="1" indent="-171450">
              <a:buFont typeface="Arial" panose="020B0604020202020204" pitchFamily="34" charset="0"/>
              <a:buChar char="•"/>
            </a:pPr>
            <a:r>
              <a:rPr lang="en-US" b="1" i="0" dirty="0">
                <a:solidFill>
                  <a:srgbClr val="01103A"/>
                </a:solidFill>
                <a:effectLst/>
                <a:latin typeface="Calibri" panose="020F0502020204030204" pitchFamily="34" charset="0"/>
                <a:cs typeface="Calibri" panose="020F0502020204030204" pitchFamily="34" charset="0"/>
              </a:rPr>
              <a:t>Then, match the word (in Greek alphabetical order) to the entry in </a:t>
            </a:r>
            <a:r>
              <a:rPr lang="en-US" b="1" i="0" dirty="0" err="1">
                <a:solidFill>
                  <a:srgbClr val="01103A"/>
                </a:solidFill>
                <a:effectLst/>
                <a:latin typeface="Calibri" panose="020F0502020204030204" pitchFamily="34" charset="0"/>
                <a:cs typeface="Calibri" panose="020F0502020204030204" pitchFamily="34" charset="0"/>
              </a:rPr>
              <a:t>Thayers</a:t>
            </a:r>
            <a:r>
              <a:rPr lang="en-US" b="1" i="0" dirty="0">
                <a:solidFill>
                  <a:srgbClr val="01103A"/>
                </a:solidFill>
                <a:effectLst/>
                <a:latin typeface="Calibri" panose="020F0502020204030204" pitchFamily="34" charset="0"/>
                <a:cs typeface="Calibri" panose="020F0502020204030204" pitchFamily="34" charset="0"/>
              </a:rPr>
              <a:t>.</a:t>
            </a:r>
          </a:p>
          <a:p>
            <a:endParaRPr lang="en-US" b="1" i="0" dirty="0">
              <a:solidFill>
                <a:srgbClr val="01103A"/>
              </a:solidFill>
              <a:effectLst/>
              <a:latin typeface="Calibri" panose="020F0502020204030204" pitchFamily="34" charset="0"/>
              <a:cs typeface="Calibri" panose="020F0502020204030204" pitchFamily="34" charset="0"/>
            </a:endParaRPr>
          </a:p>
          <a:p>
            <a:r>
              <a:rPr lang="en-US" b="1" i="0" dirty="0">
                <a:solidFill>
                  <a:srgbClr val="01103A"/>
                </a:solidFill>
                <a:effectLst/>
                <a:latin typeface="Calibri" panose="020F0502020204030204" pitchFamily="34" charset="0"/>
                <a:cs typeface="Calibri" panose="020F0502020204030204" pitchFamily="34" charset="0"/>
              </a:rPr>
              <a:t>(Hebrews 8:13, KJV), </a:t>
            </a:r>
            <a:r>
              <a:rPr lang="en-US" b="0" i="1" dirty="0">
                <a:solidFill>
                  <a:srgbClr val="01103A"/>
                </a:solidFill>
                <a:effectLst/>
                <a:latin typeface="Calibri" panose="020F0502020204030204" pitchFamily="34" charset="0"/>
                <a:cs typeface="Calibri" panose="020F0502020204030204" pitchFamily="34" charset="0"/>
              </a:rPr>
              <a:t>“In that he saith, A new covenant, he hath made the first old. Now that which </a:t>
            </a:r>
            <a:r>
              <a:rPr lang="en-US" b="0" i="1" dirty="0" err="1">
                <a:solidFill>
                  <a:srgbClr val="01103A"/>
                </a:solidFill>
                <a:effectLst/>
                <a:latin typeface="Calibri" panose="020F0502020204030204" pitchFamily="34" charset="0"/>
                <a:cs typeface="Calibri" panose="020F0502020204030204" pitchFamily="34" charset="0"/>
              </a:rPr>
              <a:t>decayeth</a:t>
            </a:r>
            <a:r>
              <a:rPr lang="en-US" b="0" i="1" dirty="0">
                <a:solidFill>
                  <a:srgbClr val="01103A"/>
                </a:solidFill>
                <a:effectLst/>
                <a:latin typeface="Calibri" panose="020F0502020204030204" pitchFamily="34" charset="0"/>
                <a:cs typeface="Calibri" panose="020F0502020204030204" pitchFamily="34" charset="0"/>
              </a:rPr>
              <a:t> and </a:t>
            </a:r>
            <a:r>
              <a:rPr lang="en-US" b="0" i="1" u="sng" dirty="0" err="1">
                <a:solidFill>
                  <a:srgbClr val="01103A"/>
                </a:solidFill>
                <a:effectLst/>
                <a:latin typeface="Calibri" panose="020F0502020204030204" pitchFamily="34" charset="0"/>
                <a:cs typeface="Calibri" panose="020F0502020204030204" pitchFamily="34" charset="0"/>
              </a:rPr>
              <a:t>waxeth</a:t>
            </a:r>
            <a:r>
              <a:rPr lang="en-US" b="0" i="1" u="sng" dirty="0">
                <a:solidFill>
                  <a:srgbClr val="01103A"/>
                </a:solidFill>
                <a:effectLst/>
                <a:latin typeface="Calibri" panose="020F0502020204030204" pitchFamily="34" charset="0"/>
                <a:cs typeface="Calibri" panose="020F0502020204030204" pitchFamily="34" charset="0"/>
              </a:rPr>
              <a:t> old </a:t>
            </a:r>
            <a:r>
              <a:rPr lang="en-US" b="0" i="1" dirty="0">
                <a:solidFill>
                  <a:srgbClr val="01103A"/>
                </a:solidFill>
                <a:effectLst/>
                <a:latin typeface="Calibri" panose="020F0502020204030204" pitchFamily="34" charset="0"/>
                <a:cs typeface="Calibri" panose="020F0502020204030204" pitchFamily="34" charset="0"/>
              </a:rPr>
              <a:t>is ready to vanish away.</a:t>
            </a:r>
          </a:p>
          <a:p>
            <a:pPr marL="171450" indent="-171450">
              <a:buFont typeface="Arial" panose="020B0604020202020204" pitchFamily="34" charset="0"/>
              <a:buChar char="•"/>
            </a:pPr>
            <a:r>
              <a:rPr lang="en-US" b="0" i="1" dirty="0">
                <a:solidFill>
                  <a:srgbClr val="01103A"/>
                </a:solidFill>
                <a:effectLst/>
                <a:latin typeface="Calibri" panose="020F0502020204030204" pitchFamily="34" charset="0"/>
                <a:cs typeface="Calibri" panose="020F0502020204030204" pitchFamily="34" charset="0"/>
              </a:rPr>
              <a:t>Greek - </a:t>
            </a:r>
            <a:r>
              <a:rPr lang="en-US" b="0" i="0" dirty="0" err="1">
                <a:solidFill>
                  <a:srgbClr val="0A0A0A"/>
                </a:solidFill>
                <a:effectLst/>
                <a:latin typeface="Calibri" panose="020F0502020204030204" pitchFamily="34" charset="0"/>
                <a:cs typeface="Calibri" panose="020F0502020204030204" pitchFamily="34" charset="0"/>
              </a:rPr>
              <a:t>ghay</a:t>
            </a:r>
            <a:r>
              <a:rPr lang="en-US" b="0" i="0" dirty="0">
                <a:solidFill>
                  <a:srgbClr val="0A0A0A"/>
                </a:solidFill>
                <a:effectLst/>
                <a:latin typeface="Calibri" panose="020F0502020204030204" pitchFamily="34" charset="0"/>
                <a:cs typeface="Calibri" panose="020F0502020204030204" pitchFamily="34" charset="0"/>
              </a:rPr>
              <a:t>-</a:t>
            </a:r>
            <a:r>
              <a:rPr lang="en-US" b="0" i="0" dirty="0" err="1">
                <a:solidFill>
                  <a:srgbClr val="0A0A0A"/>
                </a:solidFill>
                <a:effectLst/>
                <a:latin typeface="Calibri" panose="020F0502020204030204" pitchFamily="34" charset="0"/>
                <a:cs typeface="Calibri" panose="020F0502020204030204" pitchFamily="34" charset="0"/>
              </a:rPr>
              <a:t>ras’</a:t>
            </a:r>
            <a:r>
              <a:rPr lang="en-US" b="0" i="0" dirty="0">
                <a:solidFill>
                  <a:srgbClr val="0A0A0A"/>
                </a:solidFill>
                <a:effectLst/>
                <a:latin typeface="Calibri" panose="020F0502020204030204" pitchFamily="34" charset="0"/>
                <a:cs typeface="Calibri" panose="020F0502020204030204" pitchFamily="34" charset="0"/>
              </a:rPr>
              <a:t>-ko</a:t>
            </a:r>
            <a:endParaRPr lang="en-US" b="0" i="1" dirty="0">
              <a:solidFill>
                <a:srgbClr val="01103A"/>
              </a:solidFill>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0" i="0" dirty="0">
                <a:solidFill>
                  <a:srgbClr val="01103A"/>
                </a:solidFill>
                <a:effectLst/>
                <a:latin typeface="Calibri" panose="020F0502020204030204" pitchFamily="34" charset="0"/>
                <a:cs typeface="Calibri" panose="020F0502020204030204" pitchFamily="34" charset="0"/>
              </a:rPr>
              <a:t>So, Hebrews 8:13 teaches that the old covenant, as an institution, has become obsolete.  It no longer has force and authority over a Christian.</a:t>
            </a:r>
          </a:p>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3E7443FB-B295-4D2E-8E5C-EDD8A2CF97C7}" type="slidenum">
              <a:rPr lang="en-US" smtClean="0"/>
              <a:t>5</a:t>
            </a:fld>
            <a:endParaRPr lang="en-US"/>
          </a:p>
        </p:txBody>
      </p:sp>
    </p:spTree>
    <p:extLst>
      <p:ext uri="{BB962C8B-B14F-4D97-AF65-F5344CB8AC3E}">
        <p14:creationId xmlns:p14="http://schemas.microsoft.com/office/powerpoint/2010/main" val="12211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A0A0A"/>
              </a:solidFill>
              <a:effectLst/>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70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A0A0A"/>
              </a:solidFill>
              <a:effectLst/>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4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0A"/>
                </a:solidFill>
                <a:effectLst/>
                <a:latin typeface="+mn-lt"/>
                <a:cs typeface="Calibri" panose="020F0502020204030204" pitchFamily="34" charset="0"/>
              </a:rPr>
              <a:t>Note:  There are a lot of Bible Dictionaries out there.  I typically use an Unger’s (though I seldom use this resource, it IS good for Bible classes).  Just because I have Unger’s in my library.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97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A0A0A"/>
                </a:solidFill>
                <a:effectLst/>
                <a:latin typeface="+mn-lt"/>
                <a:cs typeface="Calibri" panose="020F0502020204030204" pitchFamily="34" charset="0"/>
              </a:rPr>
              <a:t>Note:  Here a reference to the term ABBA</a:t>
            </a:r>
          </a:p>
          <a:p>
            <a:pPr marL="628650" lvl="1" indent="-171450">
              <a:buFont typeface="Arial" panose="020B0604020202020204" pitchFamily="34" charset="0"/>
              <a:buChar char="•"/>
            </a:pPr>
            <a:r>
              <a:rPr lang="en-US" b="0" i="0" dirty="0">
                <a:solidFill>
                  <a:srgbClr val="0A0A0A"/>
                </a:solidFill>
                <a:effectLst/>
                <a:latin typeface="+mn-lt"/>
                <a:cs typeface="Calibri" panose="020F0502020204030204" pitchFamily="34" charset="0"/>
              </a:rPr>
              <a:t>Literally Father – In Jewish and Christian prayers, used as an address of God</a:t>
            </a:r>
          </a:p>
          <a:p>
            <a:pPr marL="628650" lvl="1" indent="-171450">
              <a:buFont typeface="Arial" panose="020B0604020202020204" pitchFamily="34" charset="0"/>
              <a:buChar char="•"/>
            </a:pPr>
            <a:r>
              <a:rPr lang="en-US" b="0" i="0" dirty="0">
                <a:solidFill>
                  <a:srgbClr val="0A0A0A"/>
                </a:solidFill>
                <a:effectLst/>
                <a:latin typeface="+mn-lt"/>
                <a:cs typeface="Calibri" panose="020F0502020204030204" pitchFamily="34" charset="0"/>
              </a:rPr>
              <a:t>Jesus addressed God using the term in numerous instances</a:t>
            </a:r>
          </a:p>
          <a:p>
            <a:pPr marL="628650" lvl="1" indent="-171450">
              <a:buFont typeface="Arial" panose="020B0604020202020204" pitchFamily="34" charset="0"/>
              <a:buChar char="•"/>
            </a:pPr>
            <a:r>
              <a:rPr lang="en-US" b="0" i="0" dirty="0">
                <a:solidFill>
                  <a:srgbClr val="0A0A0A"/>
                </a:solidFill>
                <a:effectLst/>
                <a:latin typeface="+mn-lt"/>
                <a:cs typeface="Calibri" panose="020F0502020204030204" pitchFamily="34" charset="0"/>
              </a:rPr>
              <a:t>Interestingly, it was not a term allowed to servants as they addressed their masters.  (a term of endearment limited to the children).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05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A0A0A"/>
                </a:solidFill>
                <a:effectLst/>
                <a:latin typeface="+mn-lt"/>
                <a:cs typeface="Calibri" panose="020F0502020204030204" pitchFamily="34" charset="0"/>
              </a:rPr>
              <a:t>Note:  There are many topical Bibles, some contain more information regarding the topic.  Others just passages where the topic is addressed.</a:t>
            </a:r>
          </a:p>
          <a:p>
            <a:pPr marL="628650" lvl="1" indent="-171450">
              <a:buFont typeface="Arial" panose="020B0604020202020204" pitchFamily="34" charset="0"/>
              <a:buChar char="•"/>
            </a:pPr>
            <a:r>
              <a:rPr lang="en-US" b="0" i="0" dirty="0">
                <a:solidFill>
                  <a:srgbClr val="0A0A0A"/>
                </a:solidFill>
                <a:effectLst/>
                <a:latin typeface="+mn-lt"/>
                <a:cs typeface="Calibri" panose="020F0502020204030204" pitchFamily="34" charset="0"/>
              </a:rPr>
              <a:t>I use Nave’s simply because I was gifted a copy.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443FB-B295-4D2E-8E5C-EDD8A2CF9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41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83DB-72E1-AA17-ED75-099247C08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9287EE-2BD0-3EFE-FDE1-6328E935D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3F312-8333-563F-E120-EEF3168C6E18}"/>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5" name="Footer Placeholder 4">
            <a:extLst>
              <a:ext uri="{FF2B5EF4-FFF2-40B4-BE49-F238E27FC236}">
                <a16:creationId xmlns:a16="http://schemas.microsoft.com/office/drawing/2014/main" id="{E099D1FB-8EC9-E437-E2C0-AD665880B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47DB-97E8-DEA5-2FC1-61E04B108B7E}"/>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93726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0E5-C66C-D290-BFC3-FC15CEB7A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088BF-103C-16AC-2DE4-0F88091AE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FA0DA-3189-9680-80F0-E7B3FDC723E0}"/>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5" name="Footer Placeholder 4">
            <a:extLst>
              <a:ext uri="{FF2B5EF4-FFF2-40B4-BE49-F238E27FC236}">
                <a16:creationId xmlns:a16="http://schemas.microsoft.com/office/drawing/2014/main" id="{5DBC04FB-CCFF-FCE1-B913-B1F759283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B50E3-E862-1739-FF51-93A4D61B05D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0264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34EE-3173-0011-AC6C-628E5BDF9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AB1D6-F79D-0143-1FA0-637CD8C48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CC8C-E005-DC41-A75B-79BBB511ECC3}"/>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5" name="Footer Placeholder 4">
            <a:extLst>
              <a:ext uri="{FF2B5EF4-FFF2-40B4-BE49-F238E27FC236}">
                <a16:creationId xmlns:a16="http://schemas.microsoft.com/office/drawing/2014/main" id="{0E067A6A-6924-3FC6-4DD8-4C408009B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FD7F6-005E-AD49-DAC1-9909AC4CF9AD}"/>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4775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08E2-F291-ED50-5DA2-42F163FA4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4A42E-957E-3EF5-D6EC-D44F0C0BB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1073-E338-7EA6-895C-B862368D66D4}"/>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5" name="Footer Placeholder 4">
            <a:extLst>
              <a:ext uri="{FF2B5EF4-FFF2-40B4-BE49-F238E27FC236}">
                <a16:creationId xmlns:a16="http://schemas.microsoft.com/office/drawing/2014/main" id="{F40A1B5D-D25B-567D-8B4F-BF0B6D7EF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1DE51-EE86-6797-A03A-385D0F68300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60165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F68D-694F-A912-01AF-2D1E7F0BF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F3EEC-AB41-3140-2783-427811B2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31-05D6-11AA-ABE9-0C92F08A8D2E}"/>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5" name="Footer Placeholder 4">
            <a:extLst>
              <a:ext uri="{FF2B5EF4-FFF2-40B4-BE49-F238E27FC236}">
                <a16:creationId xmlns:a16="http://schemas.microsoft.com/office/drawing/2014/main" id="{1C583813-B4F6-958A-2F58-81BBD9354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3081E-5503-79F0-CB76-A8BD33995C91}"/>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99084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31B3-C455-AF6B-841B-1B9126286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3AF60-46E8-167C-E46A-200267B4C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4BEBD-70DC-3F2F-AAF9-1A598C1B6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93D3A-7ABD-7B93-657F-81D068778FEB}"/>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6" name="Footer Placeholder 5">
            <a:extLst>
              <a:ext uri="{FF2B5EF4-FFF2-40B4-BE49-F238E27FC236}">
                <a16:creationId xmlns:a16="http://schemas.microsoft.com/office/drawing/2014/main" id="{BAB1DB55-6BDC-5EBE-6B94-3821A83DB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02D94-8465-D68E-AF21-454C8E3EABB9}"/>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53419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EECC-DEC4-302A-64B6-A0818C8F0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76E5DA-280C-53CC-8E08-9C7C18569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59E5F-CF5D-0948-3F1A-4F62A1B56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5CBC1-FCEC-70F7-D49D-483085DEB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4AD3F-8180-614E-F480-2B1FA7D16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CB17E-F6E5-C421-6BE7-9146CC36B2C7}"/>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8" name="Footer Placeholder 7">
            <a:extLst>
              <a:ext uri="{FF2B5EF4-FFF2-40B4-BE49-F238E27FC236}">
                <a16:creationId xmlns:a16="http://schemas.microsoft.com/office/drawing/2014/main" id="{4DAF15AC-BB9B-28DB-9C93-C977D0E46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65DB-784B-902D-9890-95404CD2D556}"/>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17604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0B0D-A871-E1BC-25EF-EE3FF3CC7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46AF2-EE37-2CE3-5332-8A3176B53CCC}"/>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4" name="Footer Placeholder 3">
            <a:extLst>
              <a:ext uri="{FF2B5EF4-FFF2-40B4-BE49-F238E27FC236}">
                <a16:creationId xmlns:a16="http://schemas.microsoft.com/office/drawing/2014/main" id="{FA2658ED-DEE8-78E7-D2EF-48A0927BE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A8E81-CAC8-7372-A021-B289EE508CC5}"/>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25618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DAF00-1D99-C1AB-B03E-B09185C5D735}"/>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3" name="Footer Placeholder 2">
            <a:extLst>
              <a:ext uri="{FF2B5EF4-FFF2-40B4-BE49-F238E27FC236}">
                <a16:creationId xmlns:a16="http://schemas.microsoft.com/office/drawing/2014/main" id="{FCB191EA-28E7-36E6-8389-DF53D66487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95B94-DAE6-4E5C-7797-0B3316699CFC}"/>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25071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9E08-A3B2-FC40-1259-1C0E81DAE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22829-3C44-CFE8-D18B-23AA66513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05749-92FA-F43B-894F-F24CC3A0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412C9-1E4D-2F12-6DC0-2092FD2BE2AE}"/>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6" name="Footer Placeholder 5">
            <a:extLst>
              <a:ext uri="{FF2B5EF4-FFF2-40B4-BE49-F238E27FC236}">
                <a16:creationId xmlns:a16="http://schemas.microsoft.com/office/drawing/2014/main" id="{A79C4907-3FC7-2C09-2BC2-4FDEEC63F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7A89-A41D-D59C-777C-51EE2A6DC787}"/>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6253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F18D-551C-259B-697B-AD1EC5888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7B5C4-EAA6-EC5D-7FFB-CDA8F9604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D0566-9180-F015-319A-CBEB510D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311C3-2D64-2DF5-09CE-D8F34215978B}"/>
              </a:ext>
            </a:extLst>
          </p:cNvPr>
          <p:cNvSpPr>
            <a:spLocks noGrp="1"/>
          </p:cNvSpPr>
          <p:nvPr>
            <p:ph type="dt" sz="half" idx="10"/>
          </p:nvPr>
        </p:nvSpPr>
        <p:spPr/>
        <p:txBody>
          <a:bodyPr/>
          <a:lstStyle/>
          <a:p>
            <a:fld id="{16DF8A9A-6657-45A2-9481-5DA11FBEE26B}" type="datetimeFigureOut">
              <a:rPr lang="en-US" smtClean="0"/>
              <a:t>7/2/2022</a:t>
            </a:fld>
            <a:endParaRPr lang="en-US"/>
          </a:p>
        </p:txBody>
      </p:sp>
      <p:sp>
        <p:nvSpPr>
          <p:cNvPr id="6" name="Footer Placeholder 5">
            <a:extLst>
              <a:ext uri="{FF2B5EF4-FFF2-40B4-BE49-F238E27FC236}">
                <a16:creationId xmlns:a16="http://schemas.microsoft.com/office/drawing/2014/main" id="{101F8B90-5678-B3C5-0CA8-B93B4E22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279EC-08CC-C6C5-0350-3EB3F3830522}"/>
              </a:ext>
            </a:extLst>
          </p:cNvPr>
          <p:cNvSpPr>
            <a:spLocks noGrp="1"/>
          </p:cNvSpPr>
          <p:nvPr>
            <p:ph type="sldNum" sz="quarter" idx="12"/>
          </p:nvPr>
        </p:nvSpPr>
        <p:spPr/>
        <p:txBody>
          <a:bodyPr/>
          <a:lstStyle/>
          <a:p>
            <a:fld id="{5245B34E-23C3-47A9-B6E7-07C0BB0F0328}" type="slidenum">
              <a:rPr lang="en-US" smtClean="0"/>
              <a:t>‹#›</a:t>
            </a:fld>
            <a:endParaRPr lang="en-US"/>
          </a:p>
        </p:txBody>
      </p:sp>
    </p:spTree>
    <p:extLst>
      <p:ext uri="{BB962C8B-B14F-4D97-AF65-F5344CB8AC3E}">
        <p14:creationId xmlns:p14="http://schemas.microsoft.com/office/powerpoint/2010/main" val="37649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C424E-0296-839F-984D-5EA45E0E6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B5092-475A-B86D-4AF8-C85056A34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3FEEC-0359-042B-42FC-2AAB4259D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8A9A-6657-45A2-9481-5DA11FBEE26B}" type="datetimeFigureOut">
              <a:rPr lang="en-US" smtClean="0"/>
              <a:t>7/2/2022</a:t>
            </a:fld>
            <a:endParaRPr lang="en-US"/>
          </a:p>
        </p:txBody>
      </p:sp>
      <p:sp>
        <p:nvSpPr>
          <p:cNvPr id="5" name="Footer Placeholder 4">
            <a:extLst>
              <a:ext uri="{FF2B5EF4-FFF2-40B4-BE49-F238E27FC236}">
                <a16:creationId xmlns:a16="http://schemas.microsoft.com/office/drawing/2014/main" id="{54F92DD4-208C-F6AF-333E-A1CDB9CCA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F6161-906A-CB1A-364C-02BB60276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5B34E-23C3-47A9-B6E7-07C0BB0F0328}" type="slidenum">
              <a:rPr lang="en-US" smtClean="0"/>
              <a:t>‹#›</a:t>
            </a:fld>
            <a:endParaRPr lang="en-US"/>
          </a:p>
        </p:txBody>
      </p:sp>
    </p:spTree>
    <p:extLst>
      <p:ext uri="{BB962C8B-B14F-4D97-AF65-F5344CB8AC3E}">
        <p14:creationId xmlns:p14="http://schemas.microsoft.com/office/powerpoint/2010/main" val="81318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931025" y="318048"/>
            <a:ext cx="10307781" cy="1282152"/>
          </a:xfrm>
        </p:spPr>
        <p:txBody>
          <a:bodyPr>
            <a:noAutofit/>
          </a:bodyPr>
          <a:lstStyle/>
          <a:p>
            <a:r>
              <a:rPr lang="en-US" sz="9600" dirty="0">
                <a:solidFill>
                  <a:schemeClr val="bg1"/>
                </a:solidFill>
                <a:effectLst>
                  <a:outerShdw blurRad="38100" dist="38100" dir="2700000" algn="tl">
                    <a:srgbClr val="000000">
                      <a:alpha val="43137"/>
                    </a:srgbClr>
                  </a:outerShdw>
                </a:effectLst>
                <a:latin typeface="Fave Script Bold Pro" pitchFamily="2" charset="0"/>
              </a:rPr>
              <a:t>Learning How to Study the Bible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379912" y="5588145"/>
            <a:ext cx="9144000" cy="951807"/>
          </a:xfrm>
        </p:spPr>
        <p:txBody>
          <a:bodyPr/>
          <a:lstStyle/>
          <a:p>
            <a:r>
              <a:rPr lang="en-US" sz="6000" dirty="0">
                <a:solidFill>
                  <a:schemeClr val="bg1"/>
                </a:solidFill>
                <a:effectLst>
                  <a:outerShdw blurRad="38100" dist="38100" dir="2700000" algn="tl">
                    <a:srgbClr val="000000">
                      <a:alpha val="43137"/>
                    </a:srgbClr>
                  </a:outerShdw>
                </a:effectLst>
                <a:latin typeface="Fave Script Bold Pro" pitchFamily="2" charset="0"/>
              </a:rPr>
              <a:t>The Use of Bible Helps – Book List</a:t>
            </a:r>
          </a:p>
        </p:txBody>
      </p:sp>
      <p:pic>
        <p:nvPicPr>
          <p:cNvPr id="5" name="Picture 4" descr="A picture containing wooden&#10;&#10;Description automatically generated">
            <a:extLst>
              <a:ext uri="{FF2B5EF4-FFF2-40B4-BE49-F238E27FC236}">
                <a16:creationId xmlns:a16="http://schemas.microsoft.com/office/drawing/2014/main" id="{B31CCD12-861E-B54F-6522-D9AAB80B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85" y="1800224"/>
            <a:ext cx="5993207" cy="3371179"/>
          </a:xfrm>
          <a:prstGeom prst="rect">
            <a:avLst/>
          </a:prstGeom>
          <a:ln w="63500">
            <a:solidFill>
              <a:schemeClr val="tx1"/>
            </a:solidFill>
          </a:ln>
          <a:effectLst>
            <a:softEdge rad="0"/>
          </a:effectLst>
        </p:spPr>
      </p:pic>
    </p:spTree>
    <p:extLst>
      <p:ext uri="{BB962C8B-B14F-4D97-AF65-F5344CB8AC3E}">
        <p14:creationId xmlns:p14="http://schemas.microsoft.com/office/powerpoint/2010/main" val="76660877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290329" y="220772"/>
            <a:ext cx="4386602" cy="1608028"/>
          </a:xfrm>
        </p:spPr>
        <p:txBody>
          <a:bodyPr anchor="t">
            <a:noAutofit/>
          </a:bodyPr>
          <a:lstStyle/>
          <a:p>
            <a:r>
              <a:rPr lang="en-US" sz="5400" dirty="0">
                <a:solidFill>
                  <a:schemeClr val="bg1"/>
                </a:solidFill>
                <a:latin typeface="Calibri" panose="020F0502020204030204" pitchFamily="34" charset="0"/>
                <a:cs typeface="Calibri" panose="020F0502020204030204" pitchFamily="34" charset="0"/>
              </a:rPr>
              <a:t>Topical Bible</a:t>
            </a:r>
            <a:br>
              <a:rPr lang="en-US" sz="5400" dirty="0">
                <a:solidFill>
                  <a:schemeClr val="bg1"/>
                </a:solidFill>
                <a:latin typeface="Calibri" panose="020F0502020204030204" pitchFamily="34" charset="0"/>
                <a:cs typeface="Calibri" panose="020F0502020204030204" pitchFamily="34" charset="0"/>
              </a:rPr>
            </a:br>
            <a:r>
              <a:rPr lang="en-US" sz="5400" dirty="0">
                <a:solidFill>
                  <a:srgbClr val="FFFF00"/>
                </a:solidFill>
                <a:latin typeface="Calibri" panose="020F0502020204030204" pitchFamily="34" charset="0"/>
                <a:cs typeface="Calibri" panose="020F0502020204030204" pitchFamily="34" charset="0"/>
              </a:rPr>
              <a:t>Nave’s</a:t>
            </a:r>
            <a:endParaRPr lang="en-US" sz="4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35299" y="2128603"/>
            <a:ext cx="4206721" cy="4411349"/>
          </a:xfrm>
        </p:spPr>
        <p:txBody>
          <a:bodyPr>
            <a:noAutofit/>
          </a:bodyPr>
          <a:lstStyle/>
          <a:p>
            <a:r>
              <a:rPr lang="en-US" sz="4400" dirty="0">
                <a:solidFill>
                  <a:schemeClr val="bg1"/>
                </a:solidFill>
                <a:effectLst>
                  <a:outerShdw blurRad="38100" dist="38100" dir="2700000" algn="tl">
                    <a:srgbClr val="000000">
                      <a:alpha val="43137"/>
                    </a:srgbClr>
                  </a:outerShdw>
                </a:effectLst>
              </a:rPr>
              <a:t>List of verses where the topic is referenced.</a:t>
            </a:r>
          </a:p>
          <a:p>
            <a:endParaRPr lang="en-US" sz="1400" dirty="0">
              <a:solidFill>
                <a:schemeClr val="bg1"/>
              </a:solidFill>
              <a:effectLst>
                <a:outerShdw blurRad="38100" dist="38100" dir="2700000" algn="tl">
                  <a:srgbClr val="000000">
                    <a:alpha val="43137"/>
                  </a:srgbClr>
                </a:outerShdw>
              </a:effectLst>
            </a:endParaRPr>
          </a:p>
          <a:p>
            <a:r>
              <a:rPr lang="en-US" sz="4400" dirty="0">
                <a:solidFill>
                  <a:schemeClr val="bg1"/>
                </a:solidFill>
                <a:effectLst>
                  <a:outerShdw blurRad="38100" dist="38100" dir="2700000" algn="tl">
                    <a:srgbClr val="000000">
                      <a:alpha val="43137"/>
                    </a:srgbClr>
                  </a:outerShdw>
                </a:effectLst>
              </a:rPr>
              <a:t>Explanation of context where used.</a:t>
            </a:r>
          </a:p>
        </p:txBody>
      </p:sp>
      <p:pic>
        <p:nvPicPr>
          <p:cNvPr id="6" name="Picture 5" descr="Text&#10;&#10;Description automatically generated">
            <a:extLst>
              <a:ext uri="{FF2B5EF4-FFF2-40B4-BE49-F238E27FC236}">
                <a16:creationId xmlns:a16="http://schemas.microsoft.com/office/drawing/2014/main" id="{61E8E04C-D160-ED84-D442-1C4BC53D2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726" y="339698"/>
            <a:ext cx="6420976" cy="6200254"/>
          </a:xfrm>
          <a:prstGeom prst="rect">
            <a:avLst/>
          </a:prstGeom>
        </p:spPr>
      </p:pic>
    </p:spTree>
    <p:extLst>
      <p:ext uri="{BB962C8B-B14F-4D97-AF65-F5344CB8AC3E}">
        <p14:creationId xmlns:p14="http://schemas.microsoft.com/office/powerpoint/2010/main" val="77213698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646387" y="318048"/>
            <a:ext cx="10815144" cy="1282152"/>
          </a:xfrm>
        </p:spPr>
        <p:txBody>
          <a:bodyPr>
            <a:noAutofit/>
          </a:bodyPr>
          <a:lstStyle/>
          <a:p>
            <a:r>
              <a:rPr lang="en-US" sz="8000" dirty="0">
                <a:solidFill>
                  <a:schemeClr val="bg1"/>
                </a:solidFill>
                <a:effectLst>
                  <a:outerShdw blurRad="38100" dist="38100" dir="2700000" algn="tl">
                    <a:srgbClr val="000000">
                      <a:alpha val="43137"/>
                    </a:srgbClr>
                  </a:outerShdw>
                </a:effectLst>
                <a:latin typeface="Fave Script Bold Pro" pitchFamily="2" charset="0"/>
              </a:rPr>
              <a:t>The Use of Bible Helps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00103" y="1740222"/>
            <a:ext cx="11107711" cy="4544897"/>
          </a:xfrm>
        </p:spPr>
        <p:txBody>
          <a:bodyPr>
            <a:normAutofit/>
          </a:bodyPr>
          <a:lstStyle/>
          <a:p>
            <a:r>
              <a:rPr lang="en-US" sz="4800" b="1" dirty="0">
                <a:solidFill>
                  <a:srgbClr val="FFFF00"/>
                </a:solidFill>
                <a:effectLst>
                  <a:outerShdw blurRad="38100" dist="38100" dir="2700000" algn="tl">
                    <a:srgbClr val="000000">
                      <a:alpha val="43137"/>
                    </a:srgbClr>
                  </a:outerShdw>
                </a:effectLst>
              </a:rPr>
              <a:t>Commentaries</a:t>
            </a:r>
          </a:p>
          <a:p>
            <a:endParaRPr lang="en-US" sz="800" dirty="0">
              <a:solidFill>
                <a:schemeClr val="bg2"/>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Simply, a personal view of a passage</a:t>
            </a: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Most commentaries are sectarian (Pulpit C.)</a:t>
            </a: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My preference, especially for those who are beginning their Bible study, is to limit yourself to the works of other Christians</a:t>
            </a:r>
          </a:p>
        </p:txBody>
      </p:sp>
    </p:spTree>
    <p:extLst>
      <p:ext uri="{BB962C8B-B14F-4D97-AF65-F5344CB8AC3E}">
        <p14:creationId xmlns:p14="http://schemas.microsoft.com/office/powerpoint/2010/main" val="54649771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179882" y="360472"/>
            <a:ext cx="4706912" cy="1353195"/>
          </a:xfrm>
        </p:spPr>
        <p:txBody>
          <a:bodyPr anchor="t">
            <a:noAutofit/>
          </a:bodyPr>
          <a:lstStyle/>
          <a:p>
            <a:r>
              <a:rPr lang="en-US" sz="4800" b="1" dirty="0">
                <a:solidFill>
                  <a:schemeClr val="bg1"/>
                </a:solidFill>
                <a:latin typeface="Calibri" panose="020F0502020204030204" pitchFamily="34" charset="0"/>
                <a:cs typeface="Calibri" panose="020F0502020204030204" pitchFamily="34" charset="0"/>
              </a:rPr>
              <a:t>Truth - Revelation</a:t>
            </a:r>
            <a:br>
              <a:rPr lang="en-US" sz="5400" dirty="0">
                <a:solidFill>
                  <a:schemeClr val="bg1"/>
                </a:solidFill>
                <a:latin typeface="Calibri" panose="020F0502020204030204" pitchFamily="34" charset="0"/>
                <a:cs typeface="Calibri" panose="020F0502020204030204" pitchFamily="34" charset="0"/>
              </a:rPr>
            </a:br>
            <a:r>
              <a:rPr lang="en-US" sz="4000" dirty="0">
                <a:solidFill>
                  <a:srgbClr val="FFFF00"/>
                </a:solidFill>
                <a:latin typeface="Calibri" panose="020F0502020204030204" pitchFamily="34" charset="0"/>
                <a:cs typeface="Calibri" panose="020F0502020204030204" pitchFamily="34" charset="0"/>
              </a:rPr>
              <a:t>Robert </a:t>
            </a:r>
            <a:r>
              <a:rPr lang="en-US" sz="4000" dirty="0" err="1">
                <a:solidFill>
                  <a:srgbClr val="FFFF00"/>
                </a:solidFill>
                <a:latin typeface="Calibri" panose="020F0502020204030204" pitchFamily="34" charset="0"/>
                <a:cs typeface="Calibri" panose="020F0502020204030204" pitchFamily="34" charset="0"/>
              </a:rPr>
              <a:t>Harkrider</a:t>
            </a:r>
            <a:endParaRPr lang="en-US" sz="4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35299" y="2108200"/>
            <a:ext cx="4446563" cy="4281852"/>
          </a:xfrm>
        </p:spPr>
        <p:txBody>
          <a:bodyPr>
            <a:noAutofit/>
          </a:bodyPr>
          <a:lstStyle/>
          <a:p>
            <a:r>
              <a:rPr lang="en-US" sz="4400" dirty="0">
                <a:solidFill>
                  <a:schemeClr val="bg1"/>
                </a:solidFill>
                <a:effectLst>
                  <a:outerShdw blurRad="38100" dist="38100" dir="2700000" algn="tl">
                    <a:srgbClr val="000000">
                      <a:alpha val="43137"/>
                    </a:srgbClr>
                  </a:outerShdw>
                </a:effectLst>
              </a:rPr>
              <a:t>(Revelation 1:3)</a:t>
            </a:r>
          </a:p>
          <a:p>
            <a:r>
              <a:rPr lang="en-US" sz="4400" dirty="0">
                <a:solidFill>
                  <a:schemeClr val="bg1"/>
                </a:solidFill>
                <a:effectLst>
                  <a:outerShdw blurRad="38100" dist="38100" dir="2700000" algn="tl">
                    <a:srgbClr val="000000">
                      <a:alpha val="43137"/>
                    </a:srgbClr>
                  </a:outerShdw>
                </a:effectLst>
              </a:rPr>
              <a:t>Typical set up of a commentary.</a:t>
            </a:r>
          </a:p>
          <a:p>
            <a:r>
              <a:rPr lang="en-US" sz="4400" dirty="0">
                <a:solidFill>
                  <a:schemeClr val="bg1"/>
                </a:solidFill>
                <a:effectLst>
                  <a:outerShdw blurRad="38100" dist="38100" dir="2700000" algn="tl">
                    <a:srgbClr val="000000">
                      <a:alpha val="43137"/>
                    </a:srgbClr>
                  </a:outerShdw>
                </a:effectLst>
              </a:rPr>
              <a:t>Take a sentence or clause, and explain it.</a:t>
            </a:r>
          </a:p>
        </p:txBody>
      </p:sp>
      <p:pic>
        <p:nvPicPr>
          <p:cNvPr id="8" name="Picture 7">
            <a:extLst>
              <a:ext uri="{FF2B5EF4-FFF2-40B4-BE49-F238E27FC236}">
                <a16:creationId xmlns:a16="http://schemas.microsoft.com/office/drawing/2014/main" id="{3192B6DA-6BCC-1316-B3A3-F094EDF6060B}"/>
              </a:ext>
            </a:extLst>
          </p:cNvPr>
          <p:cNvPicPr>
            <a:picLocks noChangeAspect="1"/>
          </p:cNvPicPr>
          <p:nvPr/>
        </p:nvPicPr>
        <p:blipFill>
          <a:blip r:embed="rId3"/>
          <a:stretch>
            <a:fillRect/>
          </a:stretch>
        </p:blipFill>
        <p:spPr>
          <a:xfrm>
            <a:off x="5062512" y="284257"/>
            <a:ext cx="6794189" cy="6255695"/>
          </a:xfrm>
          <a:prstGeom prst="rect">
            <a:avLst/>
          </a:prstGeom>
        </p:spPr>
      </p:pic>
      <p:sp>
        <p:nvSpPr>
          <p:cNvPr id="9" name="Rectangle 8">
            <a:extLst>
              <a:ext uri="{FF2B5EF4-FFF2-40B4-BE49-F238E27FC236}">
                <a16:creationId xmlns:a16="http://schemas.microsoft.com/office/drawing/2014/main" id="{ABD46DBE-47CF-78BB-58B6-06AA430F8CE7}"/>
              </a:ext>
            </a:extLst>
          </p:cNvPr>
          <p:cNvSpPr/>
          <p:nvPr/>
        </p:nvSpPr>
        <p:spPr>
          <a:xfrm>
            <a:off x="6096000" y="1155700"/>
            <a:ext cx="5760701" cy="18034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5B13AE-3188-8347-368B-32D16158C335}"/>
              </a:ext>
            </a:extLst>
          </p:cNvPr>
          <p:cNvSpPr/>
          <p:nvPr/>
        </p:nvSpPr>
        <p:spPr>
          <a:xfrm>
            <a:off x="5156201" y="1479550"/>
            <a:ext cx="939799" cy="147955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3042C7-5B5C-720D-8D82-2251BBCE3DE9}"/>
              </a:ext>
            </a:extLst>
          </p:cNvPr>
          <p:cNvSpPr/>
          <p:nvPr/>
        </p:nvSpPr>
        <p:spPr>
          <a:xfrm>
            <a:off x="5143501" y="2908300"/>
            <a:ext cx="2628899" cy="4953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42320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646387" y="318048"/>
            <a:ext cx="10815144" cy="1282152"/>
          </a:xfrm>
        </p:spPr>
        <p:txBody>
          <a:bodyPr>
            <a:noAutofit/>
          </a:bodyPr>
          <a:lstStyle/>
          <a:p>
            <a:r>
              <a:rPr lang="en-US" sz="8000" dirty="0">
                <a:solidFill>
                  <a:schemeClr val="bg1"/>
                </a:solidFill>
                <a:effectLst>
                  <a:outerShdw blurRad="38100" dist="38100" dir="2700000" algn="tl">
                    <a:srgbClr val="000000">
                      <a:alpha val="43137"/>
                    </a:srgbClr>
                  </a:outerShdw>
                </a:effectLst>
                <a:latin typeface="Fave Script Bold Pro" pitchFamily="2" charset="0"/>
              </a:rPr>
              <a:t>The Use of Bible Helps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00103" y="1740222"/>
            <a:ext cx="11107711" cy="4544897"/>
          </a:xfrm>
        </p:spPr>
        <p:txBody>
          <a:bodyPr>
            <a:normAutofit/>
          </a:bodyPr>
          <a:lstStyle/>
          <a:p>
            <a:r>
              <a:rPr lang="en-US" sz="4800" b="1" dirty="0">
                <a:solidFill>
                  <a:srgbClr val="FFFF00"/>
                </a:solidFill>
                <a:effectLst>
                  <a:outerShdw blurRad="38100" dist="38100" dir="2700000" algn="tl">
                    <a:srgbClr val="000000">
                      <a:alpha val="43137"/>
                    </a:srgbClr>
                  </a:outerShdw>
                </a:effectLst>
              </a:rPr>
              <a:t>Debate Books</a:t>
            </a:r>
          </a:p>
          <a:p>
            <a:endParaRPr lang="en-US" sz="800" dirty="0">
              <a:solidFill>
                <a:schemeClr val="bg2"/>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Two types</a:t>
            </a:r>
          </a:p>
          <a:p>
            <a:pPr marL="1028700" lvl="1"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Christians defending the truth against religious or secular error</a:t>
            </a:r>
          </a:p>
          <a:p>
            <a:pPr marL="1028700" lvl="1" indent="-571500" algn="l">
              <a:buFont typeface="Arial" panose="020B0604020202020204" pitchFamily="34" charset="0"/>
              <a:buChar char="•"/>
            </a:pPr>
            <a:r>
              <a:rPr lang="en-US" sz="4000" dirty="0">
                <a:solidFill>
                  <a:schemeClr val="bg1"/>
                </a:solidFill>
                <a:effectLst>
                  <a:outerShdw blurRad="38100" dist="38100" dir="2700000" algn="tl">
                    <a:srgbClr val="000000">
                      <a:alpha val="43137"/>
                    </a:srgbClr>
                  </a:outerShdw>
                </a:effectLst>
              </a:rPr>
              <a:t>Christians discussing issues (false doctrines) that have divided brethren, to get to the truth.</a:t>
            </a:r>
          </a:p>
          <a:p>
            <a:pPr marL="571500" indent="-571500" algn="l">
              <a:buFont typeface="Arial" panose="020B0604020202020204" pitchFamily="34" charset="0"/>
              <a:buChar char="•"/>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9253858"/>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646387" y="318048"/>
            <a:ext cx="10815144" cy="1282152"/>
          </a:xfrm>
        </p:spPr>
        <p:txBody>
          <a:bodyPr>
            <a:noAutofit/>
          </a:bodyPr>
          <a:lstStyle/>
          <a:p>
            <a:r>
              <a:rPr lang="en-US" sz="8000" dirty="0">
                <a:solidFill>
                  <a:schemeClr val="bg1"/>
                </a:solidFill>
                <a:effectLst>
                  <a:outerShdw blurRad="38100" dist="38100" dir="2700000" algn="tl">
                    <a:srgbClr val="000000">
                      <a:alpha val="43137"/>
                    </a:srgbClr>
                  </a:outerShdw>
                </a:effectLst>
                <a:latin typeface="Fave Script Bold Pro" pitchFamily="2" charset="0"/>
              </a:rPr>
              <a:t>The Use of Bible Helps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500103" y="1740222"/>
            <a:ext cx="11107711" cy="4544897"/>
          </a:xfrm>
        </p:spPr>
        <p:txBody>
          <a:bodyPr>
            <a:normAutofit/>
          </a:bodyPr>
          <a:lstStyle/>
          <a:p>
            <a:r>
              <a:rPr lang="en-US" sz="4800" b="1" dirty="0">
                <a:solidFill>
                  <a:srgbClr val="FFFF00"/>
                </a:solidFill>
                <a:effectLst>
                  <a:outerShdw blurRad="38100" dist="38100" dir="2700000" algn="tl">
                    <a:srgbClr val="000000">
                      <a:alpha val="43137"/>
                    </a:srgbClr>
                  </a:outerShdw>
                </a:effectLst>
              </a:rPr>
              <a:t>Topical/Doctrinal Works</a:t>
            </a:r>
          </a:p>
          <a:p>
            <a:endParaRPr lang="en-US" sz="800" dirty="0">
              <a:solidFill>
                <a:schemeClr val="bg2"/>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Many preeminent Bible doctrines have been written about.</a:t>
            </a:r>
          </a:p>
          <a:p>
            <a:pPr marL="571500" indent="-5715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Books written to either defend or refute a specific doctrinal position.</a:t>
            </a:r>
            <a:endParaRPr lang="en-US" sz="4000" dirty="0">
              <a:solidFill>
                <a:schemeClr val="bg1"/>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245299"/>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788277" y="318048"/>
            <a:ext cx="10610192" cy="1282152"/>
          </a:xfrm>
        </p:spPr>
        <p:txBody>
          <a:bodyPr>
            <a:noAutofit/>
          </a:bodyPr>
          <a:lstStyle/>
          <a:p>
            <a:r>
              <a:rPr lang="en-US" sz="8000" dirty="0">
                <a:solidFill>
                  <a:schemeClr val="bg1"/>
                </a:solidFill>
                <a:effectLst>
                  <a:outerShdw blurRad="38100" dist="38100" dir="2700000" algn="tl">
                    <a:srgbClr val="000000">
                      <a:alpha val="43137"/>
                    </a:srgbClr>
                  </a:outerShdw>
                </a:effectLst>
                <a:latin typeface="Fave Script Bold Pro" pitchFamily="2" charset="0"/>
              </a:rPr>
              <a:t>The Use of Bible Helps</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1128409" y="1995055"/>
            <a:ext cx="10019489" cy="4544897"/>
          </a:xfrm>
        </p:spPr>
        <p:txBody>
          <a:bodyPr>
            <a:normAutofit/>
          </a:bodyPr>
          <a:lstStyle/>
          <a:p>
            <a:r>
              <a:rPr lang="en-US" sz="4800" b="1" dirty="0">
                <a:solidFill>
                  <a:srgbClr val="FFFF00"/>
                </a:solidFill>
                <a:effectLst>
                  <a:outerShdw blurRad="38100" dist="38100" dir="2700000" algn="tl">
                    <a:srgbClr val="000000">
                      <a:alpha val="43137"/>
                    </a:srgbClr>
                  </a:outerShdw>
                </a:effectLst>
              </a:rPr>
              <a:t>Caution!</a:t>
            </a:r>
          </a:p>
          <a:p>
            <a:r>
              <a:rPr lang="en-US" sz="4400" b="1" dirty="0">
                <a:solidFill>
                  <a:srgbClr val="FFFF00"/>
                </a:solidFill>
                <a:effectLst>
                  <a:outerShdw blurRad="38100" dist="38100" dir="2700000" algn="tl">
                    <a:srgbClr val="000000">
                      <a:alpha val="43137"/>
                    </a:srgbClr>
                  </a:outerShdw>
                </a:effectLst>
              </a:rPr>
              <a:t>The works of men are subject to error</a:t>
            </a:r>
          </a:p>
          <a:p>
            <a:endParaRPr lang="en-US" sz="1600" dirty="0">
              <a:solidFill>
                <a:schemeClr val="bg2"/>
              </a:solidFill>
              <a:effectLst>
                <a:outerShdw blurRad="38100" dist="38100" dir="2700000" algn="tl">
                  <a:srgbClr val="000000">
                    <a:alpha val="43137"/>
                  </a:srgbClr>
                </a:outerShdw>
              </a:effectLst>
            </a:endParaRPr>
          </a:p>
          <a:p>
            <a:r>
              <a:rPr lang="en-US" sz="4000" dirty="0">
                <a:solidFill>
                  <a:schemeClr val="bg1"/>
                </a:solidFill>
                <a:effectLst>
                  <a:outerShdw blurRad="38100" dist="38100" dir="2700000" algn="tl">
                    <a:srgbClr val="000000">
                      <a:alpha val="43137"/>
                    </a:srgbClr>
                  </a:outerShdw>
                </a:effectLst>
              </a:rPr>
              <a:t>Especially – Commentaries &amp; Doctrinal books</a:t>
            </a:r>
          </a:p>
          <a:p>
            <a:r>
              <a:rPr lang="en-US" sz="4000" b="1" dirty="0">
                <a:solidFill>
                  <a:srgbClr val="FFFF00"/>
                </a:solidFill>
                <a:effectLst>
                  <a:outerShdw blurRad="38100" dist="38100" dir="2700000" algn="tl">
                    <a:srgbClr val="000000">
                      <a:alpha val="43137"/>
                    </a:srgbClr>
                  </a:outerShdw>
                </a:effectLst>
              </a:rPr>
              <a:t>Always look for biases and agendas!</a:t>
            </a:r>
          </a:p>
        </p:txBody>
      </p:sp>
    </p:spTree>
    <p:extLst>
      <p:ext uri="{BB962C8B-B14F-4D97-AF65-F5344CB8AC3E}">
        <p14:creationId xmlns:p14="http://schemas.microsoft.com/office/powerpoint/2010/main" val="2235427173"/>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165707" y="220772"/>
            <a:ext cx="5028863" cy="975730"/>
          </a:xfrm>
        </p:spPr>
        <p:txBody>
          <a:bodyPr>
            <a:noAutofit/>
          </a:bodyPr>
          <a:lstStyle/>
          <a:p>
            <a:r>
              <a:rPr lang="en-US" sz="5400" dirty="0">
                <a:solidFill>
                  <a:schemeClr val="bg1"/>
                </a:solidFill>
                <a:effectLst>
                  <a:outerShdw blurRad="38100" dist="38100" dir="2700000" algn="tl">
                    <a:srgbClr val="000000">
                      <a:alpha val="43137"/>
                    </a:srgbClr>
                  </a:outerShdw>
                </a:effectLst>
                <a:latin typeface="Fave Script Bold Pro" pitchFamily="2" charset="0"/>
              </a:rPr>
              <a:t>Strong’s Concordance</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35299" y="1342417"/>
            <a:ext cx="4713357" cy="5197535"/>
          </a:xfrm>
        </p:spPr>
        <p:txBody>
          <a:bodyPr>
            <a:normAutofit/>
          </a:bodyPr>
          <a:lstStyle/>
          <a:p>
            <a:r>
              <a:rPr lang="en-US" sz="4000" dirty="0">
                <a:solidFill>
                  <a:schemeClr val="bg1"/>
                </a:solidFill>
              </a:rPr>
              <a:t>Look up word (KJV)</a:t>
            </a:r>
          </a:p>
          <a:p>
            <a:pPr marL="571500" indent="-571500" algn="l">
              <a:buFont typeface="Arial" panose="020B0604020202020204" pitchFamily="34" charset="0"/>
              <a:buChar char="•"/>
            </a:pPr>
            <a:r>
              <a:rPr lang="en-US" sz="3600" dirty="0">
                <a:solidFill>
                  <a:schemeClr val="bg1"/>
                </a:solidFill>
              </a:rPr>
              <a:t>Each time the word is used in the Bible, it is listed, along with a portion of the verse (for context)</a:t>
            </a:r>
          </a:p>
          <a:p>
            <a:pPr marL="571500" indent="-571500" algn="l">
              <a:buFont typeface="Arial" panose="020B0604020202020204" pitchFamily="34" charset="0"/>
              <a:buChar char="•"/>
            </a:pPr>
            <a:r>
              <a:rPr lang="en-US" sz="3600" dirty="0">
                <a:solidFill>
                  <a:schemeClr val="bg1"/>
                </a:solidFill>
              </a:rPr>
              <a:t>Notice the numbers</a:t>
            </a:r>
          </a:p>
          <a:p>
            <a:pPr marL="1028700" lvl="1" indent="-571500" algn="l">
              <a:buFont typeface="Arial" panose="020B0604020202020204" pitchFamily="34" charset="0"/>
              <a:buChar char="•"/>
            </a:pPr>
            <a:r>
              <a:rPr lang="en-US" sz="2800" dirty="0">
                <a:solidFill>
                  <a:schemeClr val="bg1"/>
                </a:solidFill>
              </a:rPr>
              <a:t>H – Hebrew (OT)</a:t>
            </a:r>
          </a:p>
          <a:p>
            <a:pPr marL="1028700" lvl="1" indent="-571500" algn="l">
              <a:buFont typeface="Arial" panose="020B0604020202020204" pitchFamily="34" charset="0"/>
              <a:buChar char="•"/>
            </a:pPr>
            <a:r>
              <a:rPr lang="en-US" sz="2800" dirty="0">
                <a:solidFill>
                  <a:schemeClr val="bg1"/>
                </a:solidFill>
              </a:rPr>
              <a:t>G – Greek (NT)</a:t>
            </a:r>
          </a:p>
          <a:p>
            <a:endParaRPr lang="en-US" sz="4400" dirty="0">
              <a:solidFill>
                <a:schemeClr val="bg2"/>
              </a:solidFill>
              <a:effectLst>
                <a:outerShdw blurRad="38100" dist="38100" dir="2700000" algn="tl">
                  <a:srgbClr val="000000">
                    <a:alpha val="43137"/>
                  </a:srgbClr>
                </a:outerShdw>
              </a:effectLst>
            </a:endParaRPr>
          </a:p>
        </p:txBody>
      </p:sp>
      <p:pic>
        <p:nvPicPr>
          <p:cNvPr id="5" name="Picture 4" descr="Text, letter&#10;&#10;Description automatically generated">
            <a:extLst>
              <a:ext uri="{FF2B5EF4-FFF2-40B4-BE49-F238E27FC236}">
                <a16:creationId xmlns:a16="http://schemas.microsoft.com/office/drawing/2014/main" id="{81F96C4D-40CE-3383-4C07-936B1BA17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587" y="200388"/>
            <a:ext cx="6330114" cy="6457224"/>
          </a:xfrm>
          <a:prstGeom prst="rect">
            <a:avLst/>
          </a:prstGeom>
        </p:spPr>
      </p:pic>
      <p:sp>
        <p:nvSpPr>
          <p:cNvPr id="6" name="Arrow: Notched Right 5">
            <a:extLst>
              <a:ext uri="{FF2B5EF4-FFF2-40B4-BE49-F238E27FC236}">
                <a16:creationId xmlns:a16="http://schemas.microsoft.com/office/drawing/2014/main" id="{B74741E1-C582-C51C-5A9A-B34D23408238}"/>
              </a:ext>
            </a:extLst>
          </p:cNvPr>
          <p:cNvSpPr/>
          <p:nvPr/>
        </p:nvSpPr>
        <p:spPr>
          <a:xfrm>
            <a:off x="9171297" y="2767518"/>
            <a:ext cx="1867710" cy="80739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96886780-EEF7-0EC5-37CC-5C42C4A5FA4A}"/>
              </a:ext>
            </a:extLst>
          </p:cNvPr>
          <p:cNvSpPr/>
          <p:nvPr/>
        </p:nvSpPr>
        <p:spPr>
          <a:xfrm>
            <a:off x="9171297" y="4485990"/>
            <a:ext cx="1867710" cy="80739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CC0906-6519-78D2-0836-145EC4BAFB52}"/>
              </a:ext>
            </a:extLst>
          </p:cNvPr>
          <p:cNvSpPr/>
          <p:nvPr/>
        </p:nvSpPr>
        <p:spPr>
          <a:xfrm>
            <a:off x="6580457" y="2621605"/>
            <a:ext cx="1536970" cy="8073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46717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165707" y="65124"/>
            <a:ext cx="11799314" cy="975730"/>
          </a:xfrm>
        </p:spPr>
        <p:txBody>
          <a:bodyPr>
            <a:noAutofit/>
          </a:bodyPr>
          <a:lstStyle/>
          <a:p>
            <a:r>
              <a:rPr lang="en-US" sz="5400" dirty="0">
                <a:solidFill>
                  <a:schemeClr val="bg1"/>
                </a:solidFill>
                <a:effectLst>
                  <a:outerShdw blurRad="38100" dist="38100" dir="2700000" algn="tl">
                    <a:srgbClr val="000000">
                      <a:alpha val="43137"/>
                    </a:srgbClr>
                  </a:outerShdw>
                </a:effectLst>
                <a:latin typeface="Fave Script Bold Pro" pitchFamily="2" charset="0"/>
              </a:rPr>
              <a:t>Strong’s Concordance –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Look Up Number at Dictionary in Back</a:t>
            </a:r>
          </a:p>
        </p:txBody>
      </p:sp>
      <p:pic>
        <p:nvPicPr>
          <p:cNvPr id="9" name="Picture 8" descr="A close-up of a document&#10;&#10;Description automatically generated with medium confidence">
            <a:extLst>
              <a:ext uri="{FF2B5EF4-FFF2-40B4-BE49-F238E27FC236}">
                <a16:creationId xmlns:a16="http://schemas.microsoft.com/office/drawing/2014/main" id="{A67B4CB5-F21B-53C8-79FA-083DD7FEE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63" y="1040854"/>
            <a:ext cx="9578733" cy="5507211"/>
          </a:xfrm>
          <a:prstGeom prst="rect">
            <a:avLst/>
          </a:prstGeom>
        </p:spPr>
      </p:pic>
      <p:sp>
        <p:nvSpPr>
          <p:cNvPr id="12" name="Rectangle 11">
            <a:extLst>
              <a:ext uri="{FF2B5EF4-FFF2-40B4-BE49-F238E27FC236}">
                <a16:creationId xmlns:a16="http://schemas.microsoft.com/office/drawing/2014/main" id="{385E3FD9-0E37-A6CA-78AF-F4143E96137B}"/>
              </a:ext>
            </a:extLst>
          </p:cNvPr>
          <p:cNvSpPr/>
          <p:nvPr/>
        </p:nvSpPr>
        <p:spPr>
          <a:xfrm>
            <a:off x="1196503" y="4066162"/>
            <a:ext cx="5428034" cy="14494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348005"/>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408563" y="-19993"/>
            <a:ext cx="11322994" cy="975730"/>
          </a:xfrm>
        </p:spPr>
        <p:txBody>
          <a:bodyPr>
            <a:noAutofit/>
          </a:bodyPr>
          <a:lstStyle/>
          <a:p>
            <a:pPr algn="l"/>
            <a:r>
              <a:rPr lang="en-US" sz="5400" dirty="0">
                <a:solidFill>
                  <a:schemeClr val="bg1"/>
                </a:solidFill>
                <a:effectLst>
                  <a:outerShdw blurRad="38100" dist="38100" dir="2700000" algn="tl">
                    <a:srgbClr val="000000">
                      <a:alpha val="43137"/>
                    </a:srgbClr>
                  </a:outerShdw>
                </a:effectLst>
                <a:latin typeface="Fave Script Bold Pro" pitchFamily="2" charset="0"/>
              </a:rPr>
              <a:t>Thayer’s Lexicon – </a:t>
            </a:r>
            <a:r>
              <a:rPr lang="en-US" sz="3600" dirty="0">
                <a:solidFill>
                  <a:schemeClr val="bg1"/>
                </a:solidFill>
                <a:effectLst>
                  <a:outerShdw blurRad="38100" dist="38100" dir="2700000" algn="tl">
                    <a:srgbClr val="000000">
                      <a:alpha val="43137"/>
                    </a:srgbClr>
                  </a:outerShdw>
                </a:effectLst>
                <a:latin typeface="+mn-lt"/>
              </a:rPr>
              <a:t>(</a:t>
            </a:r>
            <a:r>
              <a:rPr lang="en-US" sz="3600" dirty="0" err="1">
                <a:solidFill>
                  <a:schemeClr val="bg1"/>
                </a:solidFill>
                <a:effectLst>
                  <a:outerShdw blurRad="38100" dist="38100" dir="2700000" algn="tl">
                    <a:srgbClr val="000000">
                      <a:alpha val="43137"/>
                    </a:srgbClr>
                  </a:outerShdw>
                </a:effectLst>
                <a:latin typeface="+mn-lt"/>
              </a:rPr>
              <a:t>gēraskō</a:t>
            </a:r>
            <a:r>
              <a:rPr lang="en-US" sz="3600" dirty="0">
                <a:solidFill>
                  <a:schemeClr val="bg1"/>
                </a:solidFill>
                <a:effectLst>
                  <a:outerShdw blurRad="38100" dist="38100" dir="2700000" algn="tl">
                    <a:srgbClr val="000000">
                      <a:alpha val="43137"/>
                    </a:srgbClr>
                  </a:outerShdw>
                </a:effectLst>
                <a:latin typeface="+mn-lt"/>
              </a:rPr>
              <a:t> – KJV – “</a:t>
            </a:r>
            <a:r>
              <a:rPr lang="en-US" sz="3600" dirty="0" err="1">
                <a:solidFill>
                  <a:schemeClr val="bg1"/>
                </a:solidFill>
                <a:effectLst>
                  <a:outerShdw blurRad="38100" dist="38100" dir="2700000" algn="tl">
                    <a:srgbClr val="000000">
                      <a:alpha val="43137"/>
                    </a:srgbClr>
                  </a:outerShdw>
                </a:effectLst>
                <a:latin typeface="+mn-lt"/>
              </a:rPr>
              <a:t>waxeth</a:t>
            </a:r>
            <a:r>
              <a:rPr lang="en-US" sz="3600" dirty="0">
                <a:solidFill>
                  <a:schemeClr val="bg1"/>
                </a:solidFill>
                <a:effectLst>
                  <a:outerShdw blurRad="38100" dist="38100" dir="2700000" algn="tl">
                    <a:srgbClr val="000000">
                      <a:alpha val="43137"/>
                    </a:srgbClr>
                  </a:outerShdw>
                </a:effectLst>
                <a:latin typeface="+mn-lt"/>
              </a:rPr>
              <a:t> old”) – Heb. 8:13</a:t>
            </a:r>
          </a:p>
        </p:txBody>
      </p:sp>
      <p:pic>
        <p:nvPicPr>
          <p:cNvPr id="9" name="Picture 8" descr="A close-up of a document&#10;&#10;Description automatically generated with medium confidence">
            <a:extLst>
              <a:ext uri="{FF2B5EF4-FFF2-40B4-BE49-F238E27FC236}">
                <a16:creationId xmlns:a16="http://schemas.microsoft.com/office/drawing/2014/main" id="{B0D0DA21-5A7A-0F4A-A3D6-ECECD9C4B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76" y="1060586"/>
            <a:ext cx="10249657" cy="4832220"/>
          </a:xfrm>
          <a:prstGeom prst="rect">
            <a:avLst/>
          </a:prstGeom>
        </p:spPr>
      </p:pic>
      <p:sp>
        <p:nvSpPr>
          <p:cNvPr id="12" name="TextBox 11">
            <a:extLst>
              <a:ext uri="{FF2B5EF4-FFF2-40B4-BE49-F238E27FC236}">
                <a16:creationId xmlns:a16="http://schemas.microsoft.com/office/drawing/2014/main" id="{7CABEEFE-9400-88D4-EA82-7F463D04CC02}"/>
              </a:ext>
            </a:extLst>
          </p:cNvPr>
          <p:cNvSpPr txBox="1"/>
          <p:nvPr/>
        </p:nvSpPr>
        <p:spPr>
          <a:xfrm>
            <a:off x="181653" y="5997655"/>
            <a:ext cx="11776814" cy="677108"/>
          </a:xfrm>
          <a:prstGeom prst="rect">
            <a:avLst/>
          </a:prstGeom>
          <a:noFill/>
        </p:spPr>
        <p:txBody>
          <a:bodyPr wrap="none" rtlCol="0">
            <a:spAutoFit/>
          </a:bodyPr>
          <a:lstStyle/>
          <a:p>
            <a:r>
              <a:rPr lang="el-GR" sz="3800" b="0" i="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β, γ, δ, ε,</a:t>
            </a:r>
            <a:r>
              <a:rPr lang="en-US"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ζ,</a:t>
            </a:r>
            <a:r>
              <a:rPr lang="en-US"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3800" b="0" i="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θ,</a:t>
            </a:r>
            <a:r>
              <a:rPr lang="en-US"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ι,</a:t>
            </a:r>
            <a:r>
              <a:rPr lang="en-US"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3800" b="0" i="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3800" b="0" i="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μ, ν, ξ</a:t>
            </a:r>
            <a:r>
              <a:rPr lang="en-US"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ο, π, </a:t>
            </a:r>
            <a:r>
              <a:rPr lang="el-GR" sz="3800" b="0" i="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ρ</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3800" b="0" i="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σ/ς</a:t>
            </a:r>
            <a:r>
              <a:rPr lang="el-GR" sz="3800" b="0" i="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τ, υ, φ, χ, ψ, </a:t>
            </a:r>
            <a:r>
              <a:rPr lang="el-GR" sz="3800" b="0" i="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ω</a:t>
            </a:r>
            <a:endParaRPr lang="en-US" sz="3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624167B4-7116-9B3C-6F3A-B5AD94D6F0FC}"/>
              </a:ext>
            </a:extLst>
          </p:cNvPr>
          <p:cNvCxnSpPr/>
          <p:nvPr/>
        </p:nvCxnSpPr>
        <p:spPr>
          <a:xfrm>
            <a:off x="3443591" y="2500010"/>
            <a:ext cx="748057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808937-4F77-2C2E-EE66-B8616149EAEC}"/>
              </a:ext>
            </a:extLst>
          </p:cNvPr>
          <p:cNvCxnSpPr/>
          <p:nvPr/>
        </p:nvCxnSpPr>
        <p:spPr>
          <a:xfrm>
            <a:off x="1138136" y="2996119"/>
            <a:ext cx="979575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D63085-E18F-D048-FD82-1C1E8BDACF99}"/>
              </a:ext>
            </a:extLst>
          </p:cNvPr>
          <p:cNvCxnSpPr/>
          <p:nvPr/>
        </p:nvCxnSpPr>
        <p:spPr>
          <a:xfrm>
            <a:off x="1118681" y="3477640"/>
            <a:ext cx="16245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534349"/>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335299" y="220771"/>
            <a:ext cx="6065501" cy="1121645"/>
          </a:xfrm>
        </p:spPr>
        <p:txBody>
          <a:bodyPr>
            <a:noAutofit/>
          </a:bodyPr>
          <a:lstStyle/>
          <a:p>
            <a:r>
              <a:rPr lang="en-US" sz="6600" dirty="0">
                <a:solidFill>
                  <a:schemeClr val="bg1"/>
                </a:solidFill>
                <a:effectLst>
                  <a:outerShdw blurRad="38100" dist="38100" dir="2700000" algn="tl">
                    <a:srgbClr val="000000">
                      <a:alpha val="43137"/>
                    </a:srgbClr>
                  </a:outerShdw>
                </a:effectLst>
                <a:latin typeface="Fave Script Bold Pro" pitchFamily="2" charset="0"/>
              </a:rPr>
              <a:t>Vine’s Dictionary</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35299" y="1342417"/>
            <a:ext cx="6065501" cy="5197535"/>
          </a:xfrm>
        </p:spPr>
        <p:txBody>
          <a:bodyPr>
            <a:normAutofit/>
          </a:bodyPr>
          <a:lstStyle/>
          <a:p>
            <a:r>
              <a:rPr lang="en-US" sz="4000" dirty="0">
                <a:solidFill>
                  <a:schemeClr val="bg1"/>
                </a:solidFill>
              </a:rPr>
              <a:t>Look up word (KJV)</a:t>
            </a:r>
          </a:p>
          <a:p>
            <a:pPr marL="571500" indent="-571500" algn="l">
              <a:buFont typeface="Arial" panose="020B0604020202020204" pitchFamily="34" charset="0"/>
              <a:buChar char="•"/>
            </a:pPr>
            <a:r>
              <a:rPr lang="en-US" sz="3600" dirty="0">
                <a:solidFill>
                  <a:srgbClr val="FFFF00"/>
                </a:solidFill>
              </a:rPr>
              <a:t>Here, lascivious – ness</a:t>
            </a:r>
          </a:p>
          <a:p>
            <a:pPr marL="571500" indent="-571500" algn="l">
              <a:buFont typeface="Arial" panose="020B0604020202020204" pitchFamily="34" charset="0"/>
              <a:buChar char="•"/>
            </a:pPr>
            <a:r>
              <a:rPr lang="en-US" sz="3600" dirty="0">
                <a:solidFill>
                  <a:schemeClr val="bg1"/>
                </a:solidFill>
              </a:rPr>
              <a:t>Note:  Definitions, as well as usage in various passages. (Vine supplies context)</a:t>
            </a:r>
          </a:p>
          <a:p>
            <a:pPr marL="571500" indent="-571500" algn="l">
              <a:buFont typeface="Arial" panose="020B0604020202020204" pitchFamily="34" charset="0"/>
              <a:buChar char="•"/>
            </a:pPr>
            <a:r>
              <a:rPr lang="en-US" sz="3600" dirty="0">
                <a:solidFill>
                  <a:schemeClr val="bg1"/>
                </a:solidFill>
              </a:rPr>
              <a:t>“excess, licentiousness, absence of restraint, indecency, wantonness”</a:t>
            </a:r>
            <a:endParaRPr lang="en-US" sz="2800" dirty="0">
              <a:solidFill>
                <a:schemeClr val="bg1"/>
              </a:solidFill>
            </a:endParaRPr>
          </a:p>
          <a:p>
            <a:endParaRPr lang="en-US" sz="4400" dirty="0">
              <a:solidFill>
                <a:schemeClr val="bg2"/>
              </a:solidFill>
              <a:effectLst>
                <a:outerShdw blurRad="38100" dist="38100" dir="2700000" algn="tl">
                  <a:srgbClr val="000000">
                    <a:alpha val="43137"/>
                  </a:srgbClr>
                </a:outerShdw>
              </a:effectLst>
            </a:endParaRPr>
          </a:p>
        </p:txBody>
      </p:sp>
      <p:pic>
        <p:nvPicPr>
          <p:cNvPr id="9" name="Picture 8" descr="A picture containing text, newspaper&#10;&#10;Description automatically generated">
            <a:extLst>
              <a:ext uri="{FF2B5EF4-FFF2-40B4-BE49-F238E27FC236}">
                <a16:creationId xmlns:a16="http://schemas.microsoft.com/office/drawing/2014/main" id="{B136A7BF-A854-2135-F6DB-570B4F19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329" y="189562"/>
            <a:ext cx="4713357" cy="6427306"/>
          </a:xfrm>
          <a:prstGeom prst="rect">
            <a:avLst/>
          </a:prstGeom>
        </p:spPr>
      </p:pic>
      <p:cxnSp>
        <p:nvCxnSpPr>
          <p:cNvPr id="11" name="Straight Connector 10">
            <a:extLst>
              <a:ext uri="{FF2B5EF4-FFF2-40B4-BE49-F238E27FC236}">
                <a16:creationId xmlns:a16="http://schemas.microsoft.com/office/drawing/2014/main" id="{01887F17-4642-E69E-8F51-BA704FFABE78}"/>
              </a:ext>
            </a:extLst>
          </p:cNvPr>
          <p:cNvCxnSpPr/>
          <p:nvPr/>
        </p:nvCxnSpPr>
        <p:spPr>
          <a:xfrm>
            <a:off x="7345663" y="589694"/>
            <a:ext cx="371659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8202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290329" y="220771"/>
            <a:ext cx="2962537" cy="1652999"/>
          </a:xfrm>
        </p:spPr>
        <p:txBody>
          <a:bodyPr>
            <a:noAutofit/>
          </a:bodyPr>
          <a:lstStyle/>
          <a:p>
            <a:r>
              <a:rPr lang="en-US" sz="6600" dirty="0">
                <a:solidFill>
                  <a:schemeClr val="bg1"/>
                </a:solidFill>
                <a:effectLst>
                  <a:outerShdw blurRad="38100" dist="38100" dir="2700000" algn="tl">
                    <a:srgbClr val="000000">
                      <a:alpha val="43137"/>
                    </a:srgbClr>
                  </a:outerShdw>
                </a:effectLst>
                <a:latin typeface="Fave Script Bold Pro" pitchFamily="2" charset="0"/>
              </a:rPr>
              <a:t>Bible Atlas</a:t>
            </a:r>
            <a:br>
              <a:rPr lang="en-US" sz="6600" dirty="0">
                <a:solidFill>
                  <a:schemeClr val="bg1"/>
                </a:solidFill>
                <a:effectLst>
                  <a:outerShdw blurRad="38100" dist="38100" dir="2700000" algn="tl">
                    <a:srgbClr val="000000">
                      <a:alpha val="43137"/>
                    </a:srgbClr>
                  </a:outerShdw>
                </a:effectLst>
                <a:latin typeface="Fave Script Bold Pro" pitchFamily="2" charset="0"/>
              </a:rPr>
            </a:br>
            <a:r>
              <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Generic</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35299" y="2233533"/>
            <a:ext cx="2962537" cy="4306419"/>
          </a:xfrm>
        </p:spPr>
        <p:txBody>
          <a:bodyPr>
            <a:normAutofit/>
          </a:bodyPr>
          <a:lstStyle/>
          <a:p>
            <a:r>
              <a:rPr lang="en-US" sz="4000" dirty="0">
                <a:solidFill>
                  <a:schemeClr val="bg1"/>
                </a:solidFill>
                <a:effectLst>
                  <a:outerShdw blurRad="38100" dist="38100" dir="2700000" algn="tl">
                    <a:srgbClr val="000000">
                      <a:alpha val="43137"/>
                    </a:srgbClr>
                  </a:outerShdw>
                </a:effectLst>
              </a:rPr>
              <a:t>Maps</a:t>
            </a:r>
          </a:p>
          <a:p>
            <a:r>
              <a:rPr lang="en-US" sz="4000" dirty="0">
                <a:solidFill>
                  <a:schemeClr val="bg1"/>
                </a:solidFill>
                <a:effectLst>
                  <a:outerShdw blurRad="38100" dist="38100" dir="2700000" algn="tl">
                    <a:srgbClr val="000000">
                      <a:alpha val="43137"/>
                    </a:srgbClr>
                  </a:outerShdw>
                </a:effectLst>
              </a:rPr>
              <a:t>Diagrams</a:t>
            </a:r>
          </a:p>
          <a:p>
            <a:r>
              <a:rPr lang="en-US" sz="4000" dirty="0">
                <a:solidFill>
                  <a:schemeClr val="bg1"/>
                </a:solidFill>
                <a:effectLst>
                  <a:outerShdw blurRad="38100" dist="38100" dir="2700000" algn="tl">
                    <a:srgbClr val="000000">
                      <a:alpha val="43137"/>
                    </a:srgbClr>
                  </a:outerShdw>
                </a:effectLst>
              </a:rPr>
              <a:t>Culture</a:t>
            </a:r>
          </a:p>
          <a:p>
            <a:endParaRPr lang="en-US" sz="4000" dirty="0">
              <a:solidFill>
                <a:schemeClr val="bg1"/>
              </a:solidFill>
              <a:effectLst>
                <a:outerShdw blurRad="38100" dist="38100" dir="2700000" algn="tl">
                  <a:srgbClr val="000000">
                    <a:alpha val="43137"/>
                  </a:srgbClr>
                </a:outerShdw>
              </a:effectLst>
            </a:endParaRPr>
          </a:p>
          <a:p>
            <a:r>
              <a:rPr lang="en-US" sz="4000" i="1" dirty="0">
                <a:solidFill>
                  <a:schemeClr val="bg1"/>
                </a:solidFill>
                <a:effectLst>
                  <a:outerShdw blurRad="38100" dist="38100" dir="2700000" algn="tl">
                    <a:srgbClr val="000000">
                      <a:alpha val="43137"/>
                    </a:srgbClr>
                  </a:outerShdw>
                </a:effectLst>
              </a:rPr>
              <a:t>Many available</a:t>
            </a:r>
          </a:p>
        </p:txBody>
      </p:sp>
      <p:pic>
        <p:nvPicPr>
          <p:cNvPr id="5" name="Picture 4" descr="A hand holding a book&#10;&#10;Description automatically generated with low confidence">
            <a:extLst>
              <a:ext uri="{FF2B5EF4-FFF2-40B4-BE49-F238E27FC236}">
                <a16:creationId xmlns:a16="http://schemas.microsoft.com/office/drawing/2014/main" id="{4F22986F-EAF6-E7BB-0B66-9FF569BFB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698" y="362373"/>
            <a:ext cx="8248492" cy="6140632"/>
          </a:xfrm>
          <a:prstGeom prst="rect">
            <a:avLst/>
          </a:prstGeom>
        </p:spPr>
      </p:pic>
    </p:spTree>
    <p:extLst>
      <p:ext uri="{BB962C8B-B14F-4D97-AF65-F5344CB8AC3E}">
        <p14:creationId xmlns:p14="http://schemas.microsoft.com/office/powerpoint/2010/main" val="3367863434"/>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290329" y="220771"/>
            <a:ext cx="2962537" cy="2432488"/>
          </a:xfrm>
        </p:spPr>
        <p:txBody>
          <a:bodyPr>
            <a:noAutofit/>
          </a:bodyPr>
          <a:lstStyle/>
          <a:p>
            <a:r>
              <a:rPr lang="en-US" sz="6600" dirty="0">
                <a:solidFill>
                  <a:schemeClr val="bg1"/>
                </a:solidFill>
                <a:effectLst>
                  <a:outerShdw blurRad="38100" dist="38100" dir="2700000" algn="tl">
                    <a:srgbClr val="000000">
                      <a:alpha val="43137"/>
                    </a:srgbClr>
                  </a:outerShdw>
                </a:effectLst>
                <a:latin typeface="Fave Script Bold Pro" pitchFamily="2" charset="0"/>
              </a:rPr>
              <a:t>Bible Dictionary</a:t>
            </a:r>
            <a:br>
              <a:rPr lang="en-US" sz="6600" dirty="0">
                <a:solidFill>
                  <a:schemeClr val="bg1"/>
                </a:solidFill>
                <a:effectLst>
                  <a:outerShdw blurRad="38100" dist="38100" dir="2700000" algn="tl">
                    <a:srgbClr val="000000">
                      <a:alpha val="43137"/>
                    </a:srgbClr>
                  </a:outerShdw>
                </a:effectLst>
                <a:latin typeface="Fave Script Bold Pro" pitchFamily="2" charset="0"/>
              </a:rPr>
            </a:br>
            <a:r>
              <a:rPr lang="en-US" sz="4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Zondervan</a:t>
            </a: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35299" y="2773180"/>
            <a:ext cx="2962537" cy="3766772"/>
          </a:xfrm>
        </p:spPr>
        <p:txBody>
          <a:bodyPr>
            <a:normAutofit/>
          </a:bodyPr>
          <a:lstStyle/>
          <a:p>
            <a:r>
              <a:rPr lang="en-US" sz="3600" dirty="0">
                <a:solidFill>
                  <a:schemeClr val="bg1"/>
                </a:solidFill>
                <a:effectLst>
                  <a:outerShdw blurRad="38100" dist="38100" dir="2700000" algn="tl">
                    <a:srgbClr val="000000">
                      <a:alpha val="43137"/>
                    </a:srgbClr>
                  </a:outerShdw>
                </a:effectLst>
              </a:rPr>
              <a:t>People</a:t>
            </a:r>
          </a:p>
          <a:p>
            <a:r>
              <a:rPr lang="en-US" sz="3600" dirty="0">
                <a:solidFill>
                  <a:schemeClr val="bg1"/>
                </a:solidFill>
                <a:effectLst>
                  <a:outerShdw blurRad="38100" dist="38100" dir="2700000" algn="tl">
                    <a:srgbClr val="000000">
                      <a:alpha val="43137"/>
                    </a:srgbClr>
                  </a:outerShdw>
                </a:effectLst>
              </a:rPr>
              <a:t>Places</a:t>
            </a:r>
          </a:p>
          <a:p>
            <a:r>
              <a:rPr lang="en-US" sz="3600" dirty="0">
                <a:solidFill>
                  <a:schemeClr val="bg1"/>
                </a:solidFill>
                <a:effectLst>
                  <a:outerShdw blurRad="38100" dist="38100" dir="2700000" algn="tl">
                    <a:srgbClr val="000000">
                      <a:alpha val="43137"/>
                    </a:srgbClr>
                  </a:outerShdw>
                </a:effectLst>
              </a:rPr>
              <a:t>Objects</a:t>
            </a:r>
          </a:p>
          <a:p>
            <a:r>
              <a:rPr lang="en-US" sz="3600" dirty="0">
                <a:solidFill>
                  <a:schemeClr val="bg1"/>
                </a:solidFill>
                <a:effectLst>
                  <a:outerShdw blurRad="38100" dist="38100" dir="2700000" algn="tl">
                    <a:srgbClr val="000000">
                      <a:alpha val="43137"/>
                    </a:srgbClr>
                  </a:outerShdw>
                </a:effectLst>
              </a:rPr>
              <a:t>Events</a:t>
            </a:r>
          </a:p>
          <a:p>
            <a:r>
              <a:rPr lang="en-US" sz="4000" i="1" dirty="0">
                <a:solidFill>
                  <a:schemeClr val="bg1"/>
                </a:solidFill>
                <a:effectLst>
                  <a:outerShdw blurRad="38100" dist="38100" dir="2700000" algn="tl">
                    <a:srgbClr val="000000">
                      <a:alpha val="43137"/>
                    </a:srgbClr>
                  </a:outerShdw>
                </a:effectLst>
              </a:rPr>
              <a:t>Short definitions</a:t>
            </a:r>
          </a:p>
        </p:txBody>
      </p:sp>
      <p:pic>
        <p:nvPicPr>
          <p:cNvPr id="6" name="Picture 5" descr="Text&#10;&#10;Description automatically generated">
            <a:extLst>
              <a:ext uri="{FF2B5EF4-FFF2-40B4-BE49-F238E27FC236}">
                <a16:creationId xmlns:a16="http://schemas.microsoft.com/office/drawing/2014/main" id="{DF05FB6C-2477-BFFA-50C9-55A74EFC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05" y="214102"/>
            <a:ext cx="8434466" cy="6325850"/>
          </a:xfrm>
          <a:prstGeom prst="rect">
            <a:avLst/>
          </a:prstGeom>
        </p:spPr>
      </p:pic>
    </p:spTree>
    <p:extLst>
      <p:ext uri="{BB962C8B-B14F-4D97-AF65-F5344CB8AC3E}">
        <p14:creationId xmlns:p14="http://schemas.microsoft.com/office/powerpoint/2010/main" val="3128847309"/>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4595-05AC-A6B3-9655-6C0B5BD48B61}"/>
              </a:ext>
            </a:extLst>
          </p:cNvPr>
          <p:cNvSpPr>
            <a:spLocks noGrp="1"/>
          </p:cNvSpPr>
          <p:nvPr>
            <p:ph type="ctrTitle"/>
          </p:nvPr>
        </p:nvSpPr>
        <p:spPr>
          <a:xfrm>
            <a:off x="290329" y="220772"/>
            <a:ext cx="4386602" cy="933472"/>
          </a:xfrm>
        </p:spPr>
        <p:txBody>
          <a:bodyPr anchor="t">
            <a:noAutofit/>
          </a:bodyPr>
          <a:lstStyle/>
          <a:p>
            <a:r>
              <a:rPr lang="en-US" sz="5400" dirty="0">
                <a:solidFill>
                  <a:schemeClr val="bg1"/>
                </a:solidFill>
                <a:latin typeface="Calibri" panose="020F0502020204030204" pitchFamily="34" charset="0"/>
                <a:cs typeface="Calibri" panose="020F0502020204030204" pitchFamily="34" charset="0"/>
              </a:rPr>
              <a:t>ISBE</a:t>
            </a:r>
            <a:endParaRPr lang="en-US" sz="4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4DD9DC3-1C93-65A8-FFDB-5336824C4B9D}"/>
              </a:ext>
            </a:extLst>
          </p:cNvPr>
          <p:cNvSpPr>
            <a:spLocks noGrp="1"/>
          </p:cNvSpPr>
          <p:nvPr>
            <p:ph type="subTitle" idx="1"/>
          </p:nvPr>
        </p:nvSpPr>
        <p:spPr>
          <a:xfrm>
            <a:off x="335299" y="1154245"/>
            <a:ext cx="4206721" cy="5385708"/>
          </a:xfrm>
        </p:spPr>
        <p:txBody>
          <a:bodyPr>
            <a:normAutofit/>
          </a:bodyPr>
          <a:lstStyle/>
          <a:p>
            <a:r>
              <a:rPr lang="en-US" sz="3600" dirty="0">
                <a:solidFill>
                  <a:schemeClr val="bg1"/>
                </a:solidFill>
                <a:effectLst>
                  <a:outerShdw blurRad="38100" dist="38100" dir="2700000" algn="tl">
                    <a:srgbClr val="000000">
                      <a:alpha val="43137"/>
                    </a:srgbClr>
                  </a:outerShdw>
                </a:effectLst>
              </a:rPr>
              <a:t>Out of Print, but good resource.</a:t>
            </a:r>
          </a:p>
          <a:p>
            <a:r>
              <a:rPr lang="en-US" sz="3600" dirty="0">
                <a:solidFill>
                  <a:schemeClr val="bg1"/>
                </a:solidFill>
                <a:effectLst>
                  <a:outerShdw blurRad="38100" dist="38100" dir="2700000" algn="tl">
                    <a:srgbClr val="000000">
                      <a:alpha val="43137"/>
                    </a:srgbClr>
                  </a:outerShdw>
                </a:effectLst>
              </a:rPr>
              <a:t>Can be purchased online (maybe found in used book stores).</a:t>
            </a:r>
          </a:p>
          <a:p>
            <a:r>
              <a:rPr lang="en-US" sz="3600" dirty="0">
                <a:solidFill>
                  <a:schemeClr val="bg1"/>
                </a:solidFill>
                <a:effectLst>
                  <a:outerShdw blurRad="38100" dist="38100" dir="2700000" algn="tl">
                    <a:srgbClr val="000000">
                      <a:alpha val="43137"/>
                    </a:srgbClr>
                  </a:outerShdw>
                </a:effectLst>
              </a:rPr>
              <a:t>Free online.</a:t>
            </a:r>
          </a:p>
          <a:p>
            <a:r>
              <a:rPr lang="en-US" sz="3600" dirty="0">
                <a:solidFill>
                  <a:schemeClr val="bg1"/>
                </a:solidFill>
                <a:effectLst>
                  <a:outerShdw blurRad="38100" dist="38100" dir="2700000" algn="tl">
                    <a:srgbClr val="000000">
                      <a:alpha val="43137"/>
                    </a:srgbClr>
                  </a:outerShdw>
                </a:effectLst>
              </a:rPr>
              <a:t>Usually longer articles like in a regular encyclopedia</a:t>
            </a:r>
            <a:endParaRPr lang="en-US" sz="4000" dirty="0">
              <a:solidFill>
                <a:schemeClr val="bg1"/>
              </a:solidFill>
              <a:effectLst>
                <a:outerShdw blurRad="38100" dist="38100" dir="2700000" algn="tl">
                  <a:srgbClr val="000000">
                    <a:alpha val="43137"/>
                  </a:srgbClr>
                </a:outerShdw>
              </a:effectLst>
            </a:endParaRPr>
          </a:p>
        </p:txBody>
      </p:sp>
      <p:pic>
        <p:nvPicPr>
          <p:cNvPr id="5" name="Picture 4" descr="A picture containing text, newspaper&#10;&#10;Description automatically generated">
            <a:extLst>
              <a:ext uri="{FF2B5EF4-FFF2-40B4-BE49-F238E27FC236}">
                <a16:creationId xmlns:a16="http://schemas.microsoft.com/office/drawing/2014/main" id="{2174F0B9-FDA5-E7B3-DDF8-57487305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389" y="220772"/>
            <a:ext cx="6924312" cy="6314076"/>
          </a:xfrm>
          <a:prstGeom prst="rect">
            <a:avLst/>
          </a:prstGeom>
        </p:spPr>
      </p:pic>
    </p:spTree>
    <p:extLst>
      <p:ext uri="{BB962C8B-B14F-4D97-AF65-F5344CB8AC3E}">
        <p14:creationId xmlns:p14="http://schemas.microsoft.com/office/powerpoint/2010/main" val="1187548955"/>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TotalTime>
  <Words>1646</Words>
  <Application>Microsoft Office PowerPoint</Application>
  <PresentationFormat>Widescreen</PresentationFormat>
  <Paragraphs>153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Fave Script Bold Pro</vt:lpstr>
      <vt:lpstr>Calibri</vt:lpstr>
      <vt:lpstr>Calibri Light</vt:lpstr>
      <vt:lpstr>Office Theme</vt:lpstr>
      <vt:lpstr>Learning How to Study the Bible</vt:lpstr>
      <vt:lpstr>The Use of Bible Helps</vt:lpstr>
      <vt:lpstr>Strong’s Concordance</vt:lpstr>
      <vt:lpstr>Strong’s Concordance – Look Up Number at Dictionary in Back</vt:lpstr>
      <vt:lpstr>Thayer’s Lexicon – (gēraskō – KJV – “waxeth old”) – Heb. 8:13</vt:lpstr>
      <vt:lpstr>Vine’s Dictionary</vt:lpstr>
      <vt:lpstr>Bible Atlas Generic</vt:lpstr>
      <vt:lpstr>Bible Dictionary Zondervan</vt:lpstr>
      <vt:lpstr>ISBE</vt:lpstr>
      <vt:lpstr>Topical Bible Nave’s</vt:lpstr>
      <vt:lpstr>The Use of Bible Helps</vt:lpstr>
      <vt:lpstr>Truth - Revelation Robert Harkrider</vt:lpstr>
      <vt:lpstr>The Use of Bible Helps</vt:lpstr>
      <vt:lpstr>The Use of Bible Helps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How to Study the Bible</dc:title>
  <dc:creator>Stan Cox</dc:creator>
  <cp:lastModifiedBy>Stan Cox</cp:lastModifiedBy>
  <cp:revision>5</cp:revision>
  <dcterms:created xsi:type="dcterms:W3CDTF">2022-06-03T22:42:35Z</dcterms:created>
  <dcterms:modified xsi:type="dcterms:W3CDTF">2022-07-02T18:52:22Z</dcterms:modified>
</cp:coreProperties>
</file>